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0" r:id="rId6"/>
    <p:sldId id="261" r:id="rId7"/>
    <p:sldId id="264" r:id="rId8"/>
    <p:sldId id="263" r:id="rId9"/>
    <p:sldId id="262" r:id="rId10"/>
    <p:sldId id="265" r:id="rId11"/>
    <p:sldId id="27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156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latin typeface="Bookman Old Style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b="1" dirty="0">
                <a:latin typeface="Bookman Old Style" pitchFamily="18" charset="0"/>
              </a:rPr>
            </a:br>
            <a:r>
              <a:rPr lang="ru-RU" sz="1400" b="1" dirty="0">
                <a:latin typeface="Bookman Old Style" pitchFamily="18" charset="0"/>
              </a:rPr>
              <a:t>центр развития ребенка- детский сад №37 «Щелкунчик»</a:t>
            </a:r>
            <a:br>
              <a:rPr lang="ru-RU" sz="1400" b="1" dirty="0">
                <a:latin typeface="Bookman Old Style" pitchFamily="18" charset="0"/>
              </a:rPr>
            </a:br>
            <a:r>
              <a:rPr lang="ru-RU" sz="2800" b="1" dirty="0">
                <a:latin typeface="Bookman Old Style" pitchFamily="18" charset="0"/>
              </a:rPr>
              <a:t/>
            </a:r>
            <a:br>
              <a:rPr lang="ru-RU" sz="2800" b="1" dirty="0">
                <a:latin typeface="Bookman Old Style" pitchFamily="18" charset="0"/>
              </a:rPr>
            </a:br>
            <a:r>
              <a:rPr lang="en-US" sz="2800" b="1" dirty="0">
                <a:latin typeface="Bookman Old Style" pitchFamily="18" charset="0"/>
              </a:rPr>
              <a:t>             </a:t>
            </a:r>
            <a:br>
              <a:rPr lang="en-US" sz="2800" b="1" dirty="0">
                <a:latin typeface="Bookman Old Style" pitchFamily="18" charset="0"/>
              </a:rPr>
            </a:br>
            <a:r>
              <a:rPr lang="en-US" sz="2800" b="1" dirty="0">
                <a:latin typeface="Bookman Old Style" pitchFamily="18" charset="0"/>
              </a:rPr>
              <a:t>               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Номинация: ПРОРЫВ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2664296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«Сохраним ножки здоровыми».</a:t>
            </a:r>
          </a:p>
          <a:p>
            <a:pPr algn="ctr">
              <a:buNone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Профилактика плоскостопия у детей дошкольного возраста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5157192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Выполнила: воспитатель логопедической группы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Мареева В.П.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60212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г.о.Мытищи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2019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Результаты проведенной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 детей сформированы представления о значении гимнастики для ног; </a:t>
            </a:r>
          </a:p>
          <a:p>
            <a:r>
              <a:rPr lang="ru-RU" dirty="0"/>
              <a:t> Дети научились выполнять упражнения для стоп с различным оборудованием; </a:t>
            </a:r>
          </a:p>
          <a:p>
            <a:r>
              <a:rPr lang="ru-RU" dirty="0"/>
              <a:t>Дети научились правильно выполнять комплексы упражнений по профилактике плоскостопия; </a:t>
            </a:r>
          </a:p>
          <a:p>
            <a:r>
              <a:rPr lang="ru-RU" dirty="0"/>
              <a:t>Ребята узнали много интересных подвижных игр; </a:t>
            </a:r>
          </a:p>
          <a:p>
            <a:r>
              <a:rPr lang="ru-RU" dirty="0"/>
              <a:t> Дети могут самостоятельно заниматься профилактикой в домашних условиях; </a:t>
            </a:r>
          </a:p>
          <a:p>
            <a:r>
              <a:rPr lang="ru-RU" dirty="0"/>
              <a:t>Многие родители заинтересовались </a:t>
            </a:r>
            <a:r>
              <a:rPr lang="ru-RU" dirty="0" err="1"/>
              <a:t>здоровьесберегающей</a:t>
            </a:r>
            <a:r>
              <a:rPr lang="ru-RU" dirty="0"/>
              <a:t> технологией и готовы сотрудничать; </a:t>
            </a:r>
          </a:p>
          <a:p>
            <a:r>
              <a:rPr lang="ru-RU" dirty="0"/>
              <a:t>Родители научились правильно подбирать обувь в соответствии с ее назначением.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332656"/>
            <a:ext cx="3941676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364502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341692"/>
            <a:ext cx="3959424" cy="296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18283" r="5103" b="-1"/>
          <a:stretch/>
        </p:blipFill>
        <p:spPr>
          <a:xfrm>
            <a:off x="323528" y="3735472"/>
            <a:ext cx="3851920" cy="285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29760"/>
            <a:ext cx="3600400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Хождение по массажным коврикам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29760"/>
            <a:ext cx="3672408" cy="3385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Рисование фломастерами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429000"/>
            <a:ext cx="3600400" cy="3385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Выбор и </a:t>
            </a:r>
            <a:r>
              <a:rPr lang="ru-RU" sz="1600" dirty="0" smtClean="0"/>
              <a:t>поднимание </a:t>
            </a:r>
            <a:r>
              <a:rPr lang="ru-RU" sz="1600" dirty="0"/>
              <a:t>шаров стопами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3284984"/>
            <a:ext cx="367240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Хождение по массажным кругам держа равновесие для формирования осанки</a:t>
            </a:r>
          </a:p>
        </p:txBody>
      </p:sp>
    </p:spTree>
    <p:extLst>
      <p:ext uri="{BB962C8B-B14F-4D97-AF65-F5344CB8AC3E}">
        <p14:creationId xmlns:p14="http://schemas.microsoft.com/office/powerpoint/2010/main" val="102477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Каждый родитель хочет видеть своих детей здоровыми, сильными, жизнерадостными, стройными, красивыми и счастливыми. Вырастить здоровых, красиво сложенных детей - задача каждой семьи. А начинать нужно с профилактики заболеваний.                          </a:t>
            </a:r>
            <a:r>
              <a:rPr lang="ru-RU" b="1" u="sng" dirty="0">
                <a:solidFill>
                  <a:srgbClr val="FF0000"/>
                </a:solidFill>
              </a:rPr>
              <a:t>Помните!</a:t>
            </a:r>
            <a:r>
              <a:rPr lang="ru-RU" dirty="0"/>
              <a:t> Легче предупредить заболевание, чем его лечить.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748000" cy="660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3" name="Рисунок 2" descr="post-9-0-90517400-1527764617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9896" y="1988840"/>
            <a:ext cx="5730163" cy="3988643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qQ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48" y="4896036"/>
            <a:ext cx="2615952" cy="196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Актуальность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9"/>
            <a:ext cx="8435280" cy="460851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/>
              <a:t>     </a:t>
            </a:r>
            <a:r>
              <a:rPr lang="en-US" dirty="0"/>
              <a:t>	</a:t>
            </a:r>
            <a:r>
              <a:rPr lang="ru-RU" dirty="0"/>
              <a:t>Формирование здоровья детей, полноценное развитие их организма – одна из основных проблем в современном обществе. Уже в детском саду практически не осталось детей с первой группой здоровья, постоянно возрастает число нуждающихся в коррекционных группах для занятия физкультурой, часто болеющих детей.  </a:t>
            </a:r>
            <a:br>
              <a:rPr lang="ru-RU" dirty="0"/>
            </a:br>
            <a:r>
              <a:rPr lang="ru-RU" dirty="0"/>
              <a:t>	Особенно тревожит ситуация по количеству детей с нарушением осанки и плоскостопием. Своевременная профилактическая работа в этом направлении позволит избежать существующих проблем и скорректировать уже имеющиеся.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Основы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/>
              <a:t>Тип проекта: коррекционно-оздоровительный.</a:t>
            </a:r>
          </a:p>
          <a:p>
            <a:pPr algn="just"/>
            <a:r>
              <a:rPr lang="ru-RU" sz="3400" b="1" dirty="0"/>
              <a:t>Вид проекта: средней продолжительности. </a:t>
            </a:r>
          </a:p>
          <a:p>
            <a:pPr algn="just"/>
            <a:r>
              <a:rPr lang="ru-RU" sz="3400" b="1" dirty="0"/>
              <a:t>Сроки реализации: сентябрь - май </a:t>
            </a:r>
            <a:endParaRPr lang="ru-RU" sz="3400" b="1" dirty="0"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b="1" i="1" u="sng" dirty="0">
                <a:cs typeface="Arial" panose="020B0604020202020204" pitchFamily="34" charset="0"/>
              </a:rPr>
              <a:t>ЦЕЛЬ ПРОЕКТА: </a:t>
            </a:r>
          </a:p>
          <a:p>
            <a:pPr algn="just">
              <a:buNone/>
            </a:pPr>
            <a:r>
              <a:rPr lang="ru-RU" dirty="0"/>
              <a:t>     Выявление детей с деформациями стопы в дошкольном возрасте и качественное улучшение их здоровья через создание системы профилактики плоскостопия в детском саду. </a:t>
            </a:r>
          </a:p>
          <a:p>
            <a:pPr algn="just">
              <a:buNone/>
            </a:pPr>
            <a:r>
              <a:rPr lang="ru-RU" b="1" i="1" u="sng" dirty="0">
                <a:cs typeface="Arial" panose="020B0604020202020204" pitchFamily="34" charset="0"/>
              </a:rPr>
              <a:t>ЗАДАЧИ ПРОЕКТА:</a:t>
            </a:r>
          </a:p>
          <a:p>
            <a:pPr algn="just">
              <a:buNone/>
            </a:pPr>
            <a:r>
              <a:rPr lang="ru-RU" dirty="0"/>
              <a:t>1.Организация работы по профилактике на физкультурных занятиях. </a:t>
            </a:r>
          </a:p>
          <a:p>
            <a:pPr algn="just">
              <a:buNone/>
            </a:pPr>
            <a:r>
              <a:rPr lang="ru-RU" dirty="0"/>
              <a:t>2.Технологическое оснащение в детском саду. </a:t>
            </a:r>
          </a:p>
          <a:p>
            <a:pPr algn="just">
              <a:buNone/>
            </a:pPr>
            <a:r>
              <a:rPr lang="ru-RU" dirty="0"/>
              <a:t>3.Создание предметно развивающей среды на физкультурной площадке и участке детского сада. </a:t>
            </a:r>
          </a:p>
          <a:p>
            <a:pPr algn="just">
              <a:buNone/>
            </a:pPr>
            <a:r>
              <a:rPr lang="ru-RU" dirty="0"/>
              <a:t>4.Приобщение родителей к профилактической работе в домашних условиях.  </a:t>
            </a:r>
          </a:p>
          <a:p>
            <a:endParaRPr lang="ru-RU" dirty="0"/>
          </a:p>
        </p:txBody>
      </p:sp>
      <p:pic>
        <p:nvPicPr>
          <p:cNvPr id="4" name="Рисунок 3" descr="2015-03-02_18-15-5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04664"/>
            <a:ext cx="345638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Этапы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424" y="764704"/>
            <a:ext cx="8229600" cy="609329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/>
              <a:t>Подготовительный этап</a:t>
            </a:r>
          </a:p>
          <a:p>
            <a:pPr marL="0" indent="0">
              <a:buNone/>
            </a:pPr>
            <a:endParaRPr lang="ru-RU" sz="4000" b="1" dirty="0"/>
          </a:p>
          <a:p>
            <a:pPr marL="742950" indent="-742950">
              <a:buFont typeface="+mj-lt"/>
              <a:buAutoNum type="arabicPeriod"/>
            </a:pPr>
            <a:r>
              <a:rPr lang="ru-RU" sz="4000" b="1" dirty="0"/>
              <a:t>Основной этап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endParaRPr lang="ru-RU" sz="4000" b="1" dirty="0"/>
          </a:p>
          <a:p>
            <a:pPr marL="742950" indent="-742950">
              <a:buFont typeface="+mj-lt"/>
              <a:buAutoNum type="arabicPeriod"/>
            </a:pPr>
            <a:r>
              <a:rPr lang="ru-RU" sz="4000" b="1" dirty="0"/>
              <a:t>Заключительный этап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-1348" r="5037" b="4364"/>
          <a:stretch/>
        </p:blipFill>
        <p:spPr>
          <a:xfrm>
            <a:off x="6425912" y="1124744"/>
            <a:ext cx="2664296" cy="217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8" y="2670243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28177" r="7049" b="26589"/>
          <a:stretch/>
        </p:blipFill>
        <p:spPr>
          <a:xfrm>
            <a:off x="3131840" y="5047601"/>
            <a:ext cx="5400600" cy="178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805264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Wingdings" pitchFamily="2" charset="2"/>
              <a:buChar char="v"/>
            </a:pPr>
            <a:r>
              <a:rPr lang="ru-RU" sz="3300" dirty="0"/>
              <a:t>Определение проблемы, цели и задач проекта. Изучение литературы, сбор информации и необходимого материала для реализации проекта. Разработка плана реализации проекта. </a:t>
            </a:r>
            <a:endParaRPr lang="en-US" sz="3300" dirty="0"/>
          </a:p>
          <a:p>
            <a:pPr algn="just">
              <a:buFont typeface="Wingdings" pitchFamily="2" charset="2"/>
              <a:buChar char="v"/>
            </a:pPr>
            <a:r>
              <a:rPr lang="ru-RU" sz="3300" dirty="0"/>
              <a:t>   Вовлечение всех участников проекта в план совместной        деятельности по оздоровлению детей, оповещение о начале его  реализации.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sz="3300" dirty="0"/>
              <a:t>Анкетирование родителей, провести профилактические беседы.</a:t>
            </a:r>
            <a:endParaRPr lang="en-US" sz="3300" dirty="0"/>
          </a:p>
          <a:p>
            <a:pPr algn="just">
              <a:buFont typeface="Wingdings" pitchFamily="2" charset="2"/>
              <a:buChar char="v"/>
            </a:pPr>
            <a:r>
              <a:rPr lang="ru-RU" sz="3300" dirty="0"/>
              <a:t>  Оформление информационного стенда для родителей.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300" dirty="0"/>
              <a:t>  Участие родителей: Сбор бросового материала (крышки от   пластмассовых бутылок) для изготовления массажных ковриков.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sz="3300" dirty="0"/>
              <a:t>Диагностическое обследование стоп детей, отбор группы 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300" dirty="0"/>
              <a:t>  Создание предметно-развивающей среды:  - Изготовление массажных дорожек. - Изготовить картотеку игр и упражнений по профилактике плоскостопия.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300" dirty="0"/>
              <a:t>  Разработать комплексы специальных упражнений, направленных на укрепление и формирование сводов стопы.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Основной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619268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200" dirty="0"/>
              <a:t>1. Просмотр презентации “Правильная стопа – залог здоровья”. </a:t>
            </a:r>
          </a:p>
          <a:p>
            <a:pPr algn="just">
              <a:buNone/>
            </a:pPr>
            <a:r>
              <a:rPr lang="ru-RU" sz="4200" dirty="0"/>
              <a:t>2. Беседы - рассуждения с детьми: «С чего начинается физическая культура»,</a:t>
            </a:r>
            <a:r>
              <a:rPr lang="en-US" sz="4200" dirty="0"/>
              <a:t> </a:t>
            </a:r>
            <a:r>
              <a:rPr lang="ru-RU" sz="4200" dirty="0"/>
              <a:t>«В здоровом- теле здоровый дух», «Как следить за ногами». </a:t>
            </a:r>
          </a:p>
          <a:p>
            <a:pPr algn="just">
              <a:buNone/>
            </a:pPr>
            <a:r>
              <a:rPr lang="ru-RU" sz="4200" dirty="0"/>
              <a:t>3. Консультации для родителей: «Профилактика плоскостопия у ребенка», «Как правильно выбрать ребенку обувь?», «Пальчиковая зарядка для ног» , «Ходьба босиком, польза хождения босиком», «Массаж ног- эффективный вид закаливания». </a:t>
            </a:r>
          </a:p>
          <a:p>
            <a:pPr algn="just">
              <a:buNone/>
            </a:pPr>
            <a:r>
              <a:rPr lang="ru-RU" sz="4200" dirty="0"/>
              <a:t>4. Буклет для родителей: «Рекомендации для родителей по использованию и изготовлению нестандартного оборудования для профилактики плоскостопия» </a:t>
            </a:r>
          </a:p>
          <a:p>
            <a:pPr algn="just">
              <a:buNone/>
            </a:pPr>
            <a:r>
              <a:rPr lang="ru-RU" sz="4200" dirty="0"/>
              <a:t>5. Пополнение предметно-развивающей среды, изготовление своими руками нетрадиционного оборудования для массажа стоп. </a:t>
            </a:r>
          </a:p>
          <a:p>
            <a:pPr algn="just">
              <a:buNone/>
            </a:pPr>
            <a:r>
              <a:rPr lang="ru-RU" sz="4200" dirty="0"/>
              <a:t>6.  Досуг с использованием корригирующей гимнастики «Здоровые ножки». </a:t>
            </a:r>
          </a:p>
          <a:p>
            <a:pPr algn="just">
              <a:buNone/>
            </a:pPr>
            <a:r>
              <a:rPr lang="ru-RU" sz="4200" dirty="0"/>
              <a:t>7.</a:t>
            </a:r>
            <a:r>
              <a:rPr lang="en-US" sz="4200" dirty="0"/>
              <a:t> </a:t>
            </a:r>
            <a:r>
              <a:rPr lang="ru-RU" sz="4200" dirty="0"/>
              <a:t>Разучивание с детьми комплексов гимнастики по профилактики плоскостопия. </a:t>
            </a:r>
          </a:p>
          <a:p>
            <a:pPr algn="just">
              <a:buNone/>
            </a:pPr>
            <a:r>
              <a:rPr lang="ru-RU" sz="4200" dirty="0"/>
              <a:t>8. Формировать устойчивый интерес к выполнению физических упражнений. </a:t>
            </a:r>
          </a:p>
          <a:p>
            <a:pPr algn="just">
              <a:buNone/>
            </a:pPr>
            <a:r>
              <a:rPr lang="ru-RU" sz="4200" dirty="0"/>
              <a:t>9. Показ и объяснение родителям специальных упражнений, направленных на укрепление и формирование сводов стоп. </a:t>
            </a:r>
          </a:p>
          <a:p>
            <a:pPr algn="just">
              <a:buNone/>
            </a:pPr>
            <a:r>
              <a:rPr lang="ru-RU" sz="4200" dirty="0"/>
              <a:t>10. Домашнее задание родителям : фото- отчет о выполнении с детьми профилактических упражнений дома.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24_153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1528"/>
            <a:ext cx="5155625" cy="317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1224_152637.jpg"/>
          <p:cNvPicPr>
            <a:picLocks noChangeAspect="1"/>
          </p:cNvPicPr>
          <p:nvPr/>
        </p:nvPicPr>
        <p:blipFill>
          <a:blip r:embed="rId3" cstate="print"/>
          <a:srcRect r="10668"/>
          <a:stretch>
            <a:fillRect/>
          </a:stretch>
        </p:blipFill>
        <p:spPr>
          <a:xfrm>
            <a:off x="247583" y="3655207"/>
            <a:ext cx="4972489" cy="320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echenie-ploskostopiya-v-domashnih-usloviyah-768x4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67362">
            <a:off x="374237" y="706876"/>
            <a:ext cx="3048051" cy="1869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reenshot_19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5517">
            <a:off x="5584068" y="4395116"/>
            <a:ext cx="3409151" cy="1659921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35332"/>
            <a:ext cx="496855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Разминка для стоп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63" y="3429000"/>
            <a:ext cx="475252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Упражнение для правильного формирования осанки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Заключительный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Проведение сравнительной диагностики стоп. </a:t>
            </a:r>
          </a:p>
          <a:p>
            <a:pPr marL="514350" indent="-514350">
              <a:buAutoNum type="arabicPeriod"/>
            </a:pPr>
            <a:r>
              <a:rPr lang="ru-RU" dirty="0"/>
              <a:t>Проведение мастер класса с родителями.  « Изготовление нестандартного оборудования для профилактики плоскостопия ,из подручного материала». </a:t>
            </a:r>
          </a:p>
          <a:p>
            <a:pPr marL="514350" indent="-514350">
              <a:buAutoNum type="arabicPeriod"/>
            </a:pPr>
            <a:r>
              <a:rPr lang="ru-RU" dirty="0"/>
              <a:t>Анализ проектной деятельности . Подведение итогов </a:t>
            </a:r>
          </a:p>
          <a:p>
            <a:pPr marL="514350" indent="-514350">
              <a:buAutoNum type="arabicPeriod"/>
            </a:pPr>
            <a:r>
              <a:rPr lang="ru-RU" dirty="0"/>
              <a:t>Фотоальбом «В стране здоровья»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24_152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02939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81224_152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9058" y="3663348"/>
            <a:ext cx="5442964" cy="315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iceTenderIndigobunting-size_restricted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52275">
            <a:off x="926762" y="4284914"/>
            <a:ext cx="1440177" cy="2160265"/>
          </a:xfrm>
          <a:prstGeom prst="rect">
            <a:avLst/>
          </a:prstGeom>
        </p:spPr>
      </p:pic>
      <p:pic>
        <p:nvPicPr>
          <p:cNvPr id="5" name="Рисунок 4" descr="NiceTenderIndigobunting-size_restricted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898587">
            <a:off x="6526278" y="442296"/>
            <a:ext cx="1680220" cy="252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5" y="75982"/>
            <a:ext cx="489654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Обучение складыванию платочка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3429000"/>
            <a:ext cx="519621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Обучение захвату предмета пальцами ног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623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Wingdings</vt:lpstr>
      <vt:lpstr>Тема Office</vt:lpstr>
      <vt:lpstr>Муниципальное бюджетное дошкольное образовательное учреждение центр развития ребенка- детский сад №37 «Щелкунчик»                                Номинация: ПРОРЫВ</vt:lpstr>
      <vt:lpstr>Актуальность</vt:lpstr>
      <vt:lpstr>Основы проекта</vt:lpstr>
      <vt:lpstr>Этапы реализации проекта </vt:lpstr>
      <vt:lpstr>Подготовительный этап</vt:lpstr>
      <vt:lpstr>Основной этап</vt:lpstr>
      <vt:lpstr>Презентация PowerPoint</vt:lpstr>
      <vt:lpstr>Заключительный этап</vt:lpstr>
      <vt:lpstr>Презентация PowerPoint</vt:lpstr>
      <vt:lpstr>Результаты проведенной работы</vt:lpstr>
      <vt:lpstr>Презентация PowerPoint</vt:lpstr>
      <vt:lpstr>Заключение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</dc:creator>
  <cp:lastModifiedBy>Пользователь</cp:lastModifiedBy>
  <cp:revision>23</cp:revision>
  <dcterms:created xsi:type="dcterms:W3CDTF">2019-07-09T10:28:18Z</dcterms:created>
  <dcterms:modified xsi:type="dcterms:W3CDTF">2019-08-13T14:33:04Z</dcterms:modified>
</cp:coreProperties>
</file>