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88" r:id="rId4"/>
    <p:sldId id="272" r:id="rId5"/>
    <p:sldId id="259" r:id="rId6"/>
    <p:sldId id="276" r:id="rId7"/>
    <p:sldId id="280" r:id="rId8"/>
    <p:sldId id="283" r:id="rId9"/>
    <p:sldId id="286" r:id="rId10"/>
    <p:sldId id="289" r:id="rId11"/>
    <p:sldId id="278" r:id="rId12"/>
    <p:sldId id="284" r:id="rId13"/>
    <p:sldId id="273" r:id="rId14"/>
    <p:sldId id="290" r:id="rId15"/>
    <p:sldId id="275" r:id="rId16"/>
    <p:sldId id="291" r:id="rId17"/>
    <p:sldId id="264" r:id="rId18"/>
    <p:sldId id="269" r:id="rId19"/>
    <p:sldId id="28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87B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92F4F-8328-4EB2-805B-849FADF9CF6E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604025A6-5A5A-4916-A9EA-BDD2167FE0C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800" dirty="0" smtClean="0"/>
            <a:t>Речь</a:t>
          </a:r>
          <a:endParaRPr lang="ru-RU" sz="2800" dirty="0"/>
        </a:p>
      </dgm:t>
    </dgm:pt>
    <dgm:pt modelId="{0A2FC34D-E23C-46B0-82D7-53EE5323FDB4}" type="parTrans" cxnId="{08772DCB-DD12-423F-9230-47AD047F800F}">
      <dgm:prSet/>
      <dgm:spPr/>
      <dgm:t>
        <a:bodyPr/>
        <a:lstStyle/>
        <a:p>
          <a:endParaRPr lang="ru-RU"/>
        </a:p>
      </dgm:t>
    </dgm:pt>
    <dgm:pt modelId="{2856EC5C-2CD1-440F-9BBB-428C63D7B64C}" type="sibTrans" cxnId="{08772DCB-DD12-423F-9230-47AD047F800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F9CE45EC-EC8E-43FD-AC7D-A05862038CF2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800" dirty="0" smtClean="0"/>
            <a:t>Внимание</a:t>
          </a:r>
          <a:endParaRPr lang="ru-RU" sz="2800" dirty="0"/>
        </a:p>
      </dgm:t>
    </dgm:pt>
    <dgm:pt modelId="{FB67BB21-7038-4976-B692-818DDF488156}" type="parTrans" cxnId="{13B811BF-B180-4421-BA05-02403B0719AB}">
      <dgm:prSet/>
      <dgm:spPr/>
      <dgm:t>
        <a:bodyPr/>
        <a:lstStyle/>
        <a:p>
          <a:endParaRPr lang="ru-RU"/>
        </a:p>
      </dgm:t>
    </dgm:pt>
    <dgm:pt modelId="{C317EBE5-6F8E-4064-BB4C-F95804039A42}" type="sibTrans" cxnId="{13B811BF-B180-4421-BA05-02403B0719A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4A0FB3E6-3079-4DE5-A853-156D066B8A9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800" dirty="0" smtClean="0"/>
            <a:t>Воображение</a:t>
          </a:r>
          <a:endParaRPr lang="ru-RU" sz="2800" dirty="0"/>
        </a:p>
      </dgm:t>
    </dgm:pt>
    <dgm:pt modelId="{66C26CD3-C083-409B-9C4F-0928AFC62362}" type="parTrans" cxnId="{B2A01165-0B24-4B18-AC11-32B70C8DB652}">
      <dgm:prSet/>
      <dgm:spPr/>
      <dgm:t>
        <a:bodyPr/>
        <a:lstStyle/>
        <a:p>
          <a:endParaRPr lang="ru-RU"/>
        </a:p>
      </dgm:t>
    </dgm:pt>
    <dgm:pt modelId="{AA302596-7E2B-4D2E-862E-DC1EB96B16A0}" type="sibTrans" cxnId="{B2A01165-0B24-4B18-AC11-32B70C8DB652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DBC9B084-29BC-4231-99C7-5100F1D7FAC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800" dirty="0" smtClean="0"/>
            <a:t>Восприятие</a:t>
          </a:r>
          <a:endParaRPr lang="ru-RU" sz="2800" dirty="0"/>
        </a:p>
      </dgm:t>
    </dgm:pt>
    <dgm:pt modelId="{0BF519DE-3A28-4F41-9947-68D4359C545A}" type="parTrans" cxnId="{617AB930-934C-4590-8F03-D7419E526C8F}">
      <dgm:prSet/>
      <dgm:spPr/>
      <dgm:t>
        <a:bodyPr/>
        <a:lstStyle/>
        <a:p>
          <a:endParaRPr lang="ru-RU"/>
        </a:p>
      </dgm:t>
    </dgm:pt>
    <dgm:pt modelId="{C6A5EF9D-23B3-477D-91F8-A79DC16C4693}" type="sibTrans" cxnId="{617AB930-934C-4590-8F03-D7419E526C8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02E33603-0913-4C55-A229-FAA74D87DE63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800" dirty="0" smtClean="0"/>
            <a:t>Память</a:t>
          </a:r>
          <a:endParaRPr lang="ru-RU" sz="2800" dirty="0"/>
        </a:p>
      </dgm:t>
    </dgm:pt>
    <dgm:pt modelId="{6303B8F5-BF61-490E-A0B1-D07EBD6ED377}" type="parTrans" cxnId="{73DD5BF3-EED6-4141-8D3A-2F98E0CC1920}">
      <dgm:prSet/>
      <dgm:spPr/>
      <dgm:t>
        <a:bodyPr/>
        <a:lstStyle/>
        <a:p>
          <a:endParaRPr lang="ru-RU"/>
        </a:p>
      </dgm:t>
    </dgm:pt>
    <dgm:pt modelId="{4D00B656-08E0-4E18-92AB-B33FFE2BBD52}" type="sibTrans" cxnId="{73DD5BF3-EED6-4141-8D3A-2F98E0CC192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1E3DDE66-5418-4B9E-B8E4-9E83AC292362}" type="pres">
      <dgm:prSet presAssocID="{6A892F4F-8328-4EB2-805B-849FADF9CF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2BFAC-1FD6-4A3A-89D8-E0E17C17F39B}" type="pres">
      <dgm:prSet presAssocID="{604025A6-5A5A-4916-A9EA-BDD2167FE0CB}" presName="node" presStyleLbl="node1" presStyleIdx="0" presStyleCnt="5" custScaleX="188996" custRadScaleRad="91164" custRadScaleInc="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094C-6BB3-46FF-903F-610C646FBA8B}" type="pres">
      <dgm:prSet presAssocID="{2856EC5C-2CD1-440F-9BBB-428C63D7B64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155B6F4-AB41-4F21-91C0-31EED2786A2F}" type="pres">
      <dgm:prSet presAssocID="{2856EC5C-2CD1-440F-9BBB-428C63D7B64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A5B6745-240C-465B-B84E-E40008B6858A}" type="pres">
      <dgm:prSet presAssocID="{F9CE45EC-EC8E-43FD-AC7D-A05862038CF2}" presName="node" presStyleLbl="node1" presStyleIdx="1" presStyleCnt="5" custScaleX="199091" custRadScaleRad="187116" custRadScaleInc="23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40E50-F247-4E5D-9232-D6551AB69A24}" type="pres">
      <dgm:prSet presAssocID="{C317EBE5-6F8E-4064-BB4C-F95804039A4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667EDB0-6692-415C-AA56-798315F3C302}" type="pres">
      <dgm:prSet presAssocID="{C317EBE5-6F8E-4064-BB4C-F95804039A4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8A97749-B05A-450A-BFF1-2C8BBC35D423}" type="pres">
      <dgm:prSet presAssocID="{4A0FB3E6-3079-4DE5-A853-156D066B8A95}" presName="node" presStyleLbl="node1" presStyleIdx="2" presStyleCnt="5" custScaleX="261019" custRadScaleRad="110936" custRadScaleInc="-53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0FD3F-6578-490A-B46A-03855C1A0E27}" type="pres">
      <dgm:prSet presAssocID="{AA302596-7E2B-4D2E-862E-DC1EB96B16A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9F82980-042B-4863-9308-40BB436087D7}" type="pres">
      <dgm:prSet presAssocID="{AA302596-7E2B-4D2E-862E-DC1EB96B16A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4B93B71-C686-4C88-BDD6-24D5C030910D}" type="pres">
      <dgm:prSet presAssocID="{DBC9B084-29BC-4231-99C7-5100F1D7FAC0}" presName="node" presStyleLbl="node1" presStyleIdx="3" presStyleCnt="5" custScaleX="214376" custRadScaleRad="144392" custRadScaleInc="7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53933-55FA-4635-A895-EB869D69B008}" type="pres">
      <dgm:prSet presAssocID="{C6A5EF9D-23B3-477D-91F8-A79DC16C469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F44D7AF-EE72-4857-88E8-7A864B816EF2}" type="pres">
      <dgm:prSet presAssocID="{C6A5EF9D-23B3-477D-91F8-A79DC16C469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B5E2B90-6DBA-4833-B57F-A2AF8365CBD9}" type="pres">
      <dgm:prSet presAssocID="{02E33603-0913-4C55-A229-FAA74D87DE63}" presName="node" presStyleLbl="node1" presStyleIdx="4" presStyleCnt="5" custScaleX="197003" custRadScaleRad="189934" custRadScaleInc="-21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55097-CC41-4506-86FA-CCDA1D2AC5E3}" type="pres">
      <dgm:prSet presAssocID="{4D00B656-08E0-4E18-92AB-B33FFE2BBD52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3214E6C-A9E0-4F2C-8D40-FC15BB9C0268}" type="pres">
      <dgm:prSet presAssocID="{4D00B656-08E0-4E18-92AB-B33FFE2BBD52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7E4FE9E-1073-4832-B924-D8ACB73E9F0B}" type="presOf" srcId="{4D00B656-08E0-4E18-92AB-B33FFE2BBD52}" destId="{B3214E6C-A9E0-4F2C-8D40-FC15BB9C0268}" srcOrd="1" destOrd="0" presId="urn:microsoft.com/office/officeart/2005/8/layout/cycle2"/>
    <dgm:cxn modelId="{08772DCB-DD12-423F-9230-47AD047F800F}" srcId="{6A892F4F-8328-4EB2-805B-849FADF9CF6E}" destId="{604025A6-5A5A-4916-A9EA-BDD2167FE0CB}" srcOrd="0" destOrd="0" parTransId="{0A2FC34D-E23C-46B0-82D7-53EE5323FDB4}" sibTransId="{2856EC5C-2CD1-440F-9BBB-428C63D7B64C}"/>
    <dgm:cxn modelId="{FDAC4D51-A574-4DBB-AB3A-CD77D953CCBC}" type="presOf" srcId="{2856EC5C-2CD1-440F-9BBB-428C63D7B64C}" destId="{73A1094C-6BB3-46FF-903F-610C646FBA8B}" srcOrd="0" destOrd="0" presId="urn:microsoft.com/office/officeart/2005/8/layout/cycle2"/>
    <dgm:cxn modelId="{13B811BF-B180-4421-BA05-02403B0719AB}" srcId="{6A892F4F-8328-4EB2-805B-849FADF9CF6E}" destId="{F9CE45EC-EC8E-43FD-AC7D-A05862038CF2}" srcOrd="1" destOrd="0" parTransId="{FB67BB21-7038-4976-B692-818DDF488156}" sibTransId="{C317EBE5-6F8E-4064-BB4C-F95804039A42}"/>
    <dgm:cxn modelId="{F2AC74F4-27BC-4F4E-A913-24D2FEBA69A5}" type="presOf" srcId="{AA302596-7E2B-4D2E-862E-DC1EB96B16A0}" destId="{6580FD3F-6578-490A-B46A-03855C1A0E27}" srcOrd="0" destOrd="0" presId="urn:microsoft.com/office/officeart/2005/8/layout/cycle2"/>
    <dgm:cxn modelId="{4AC90F59-4A80-422E-AA1F-29106B4935A5}" type="presOf" srcId="{AA302596-7E2B-4D2E-862E-DC1EB96B16A0}" destId="{19F82980-042B-4863-9308-40BB436087D7}" srcOrd="1" destOrd="0" presId="urn:microsoft.com/office/officeart/2005/8/layout/cycle2"/>
    <dgm:cxn modelId="{B2A01165-0B24-4B18-AC11-32B70C8DB652}" srcId="{6A892F4F-8328-4EB2-805B-849FADF9CF6E}" destId="{4A0FB3E6-3079-4DE5-A853-156D066B8A95}" srcOrd="2" destOrd="0" parTransId="{66C26CD3-C083-409B-9C4F-0928AFC62362}" sibTransId="{AA302596-7E2B-4D2E-862E-DC1EB96B16A0}"/>
    <dgm:cxn modelId="{8933190A-97B9-4130-AA64-BD52DAEA9DC3}" type="presOf" srcId="{C317EBE5-6F8E-4064-BB4C-F95804039A42}" destId="{58440E50-F247-4E5D-9232-D6551AB69A24}" srcOrd="0" destOrd="0" presId="urn:microsoft.com/office/officeart/2005/8/layout/cycle2"/>
    <dgm:cxn modelId="{1FBE9C7C-7C3B-4CCB-A8CA-E8E314E00756}" type="presOf" srcId="{F9CE45EC-EC8E-43FD-AC7D-A05862038CF2}" destId="{CA5B6745-240C-465B-B84E-E40008B6858A}" srcOrd="0" destOrd="0" presId="urn:microsoft.com/office/officeart/2005/8/layout/cycle2"/>
    <dgm:cxn modelId="{6D1F9479-A089-4601-B8E7-D64FF15B49B6}" type="presOf" srcId="{C317EBE5-6F8E-4064-BB4C-F95804039A42}" destId="{9667EDB0-6692-415C-AA56-798315F3C302}" srcOrd="1" destOrd="0" presId="urn:microsoft.com/office/officeart/2005/8/layout/cycle2"/>
    <dgm:cxn modelId="{27D66112-9337-4617-85D3-7B6A67273B84}" type="presOf" srcId="{C6A5EF9D-23B3-477D-91F8-A79DC16C4693}" destId="{7DE53933-55FA-4635-A895-EB869D69B008}" srcOrd="0" destOrd="0" presId="urn:microsoft.com/office/officeart/2005/8/layout/cycle2"/>
    <dgm:cxn modelId="{73DD5BF3-EED6-4141-8D3A-2F98E0CC1920}" srcId="{6A892F4F-8328-4EB2-805B-849FADF9CF6E}" destId="{02E33603-0913-4C55-A229-FAA74D87DE63}" srcOrd="4" destOrd="0" parTransId="{6303B8F5-BF61-490E-A0B1-D07EBD6ED377}" sibTransId="{4D00B656-08E0-4E18-92AB-B33FFE2BBD52}"/>
    <dgm:cxn modelId="{B8C7642C-B4A0-4F50-B6DD-906C2E20ECF4}" type="presOf" srcId="{6A892F4F-8328-4EB2-805B-849FADF9CF6E}" destId="{1E3DDE66-5418-4B9E-B8E4-9E83AC292362}" srcOrd="0" destOrd="0" presId="urn:microsoft.com/office/officeart/2005/8/layout/cycle2"/>
    <dgm:cxn modelId="{ABEF86C4-B827-4ACE-B408-22FE1CD9C8B7}" type="presOf" srcId="{02E33603-0913-4C55-A229-FAA74D87DE63}" destId="{EB5E2B90-6DBA-4833-B57F-A2AF8365CBD9}" srcOrd="0" destOrd="0" presId="urn:microsoft.com/office/officeart/2005/8/layout/cycle2"/>
    <dgm:cxn modelId="{617AB930-934C-4590-8F03-D7419E526C8F}" srcId="{6A892F4F-8328-4EB2-805B-849FADF9CF6E}" destId="{DBC9B084-29BC-4231-99C7-5100F1D7FAC0}" srcOrd="3" destOrd="0" parTransId="{0BF519DE-3A28-4F41-9947-68D4359C545A}" sibTransId="{C6A5EF9D-23B3-477D-91F8-A79DC16C4693}"/>
    <dgm:cxn modelId="{27C414CF-0A8A-4815-8494-C8306A696CD9}" type="presOf" srcId="{C6A5EF9D-23B3-477D-91F8-A79DC16C4693}" destId="{BF44D7AF-EE72-4857-88E8-7A864B816EF2}" srcOrd="1" destOrd="0" presId="urn:microsoft.com/office/officeart/2005/8/layout/cycle2"/>
    <dgm:cxn modelId="{B01A21CB-3AE3-41BF-8701-87693028C9D0}" type="presOf" srcId="{DBC9B084-29BC-4231-99C7-5100F1D7FAC0}" destId="{44B93B71-C686-4C88-BDD6-24D5C030910D}" srcOrd="0" destOrd="0" presId="urn:microsoft.com/office/officeart/2005/8/layout/cycle2"/>
    <dgm:cxn modelId="{CF8FDFEB-B80A-4583-81EF-85F009E54E88}" type="presOf" srcId="{4A0FB3E6-3079-4DE5-A853-156D066B8A95}" destId="{18A97749-B05A-450A-BFF1-2C8BBC35D423}" srcOrd="0" destOrd="0" presId="urn:microsoft.com/office/officeart/2005/8/layout/cycle2"/>
    <dgm:cxn modelId="{F38188EB-D8C3-4C36-8067-1B41B3A93EAA}" type="presOf" srcId="{604025A6-5A5A-4916-A9EA-BDD2167FE0CB}" destId="{9B02BFAC-1FD6-4A3A-89D8-E0E17C17F39B}" srcOrd="0" destOrd="0" presId="urn:microsoft.com/office/officeart/2005/8/layout/cycle2"/>
    <dgm:cxn modelId="{F3E9270E-94EE-4ABC-842C-6396204FF706}" type="presOf" srcId="{2856EC5C-2CD1-440F-9BBB-428C63D7B64C}" destId="{4155B6F4-AB41-4F21-91C0-31EED2786A2F}" srcOrd="1" destOrd="0" presId="urn:microsoft.com/office/officeart/2005/8/layout/cycle2"/>
    <dgm:cxn modelId="{CC1CBA2A-15C7-4D9A-A0FF-C7E5058D800F}" type="presOf" srcId="{4D00B656-08E0-4E18-92AB-B33FFE2BBD52}" destId="{07F55097-CC41-4506-86FA-CCDA1D2AC5E3}" srcOrd="0" destOrd="0" presId="urn:microsoft.com/office/officeart/2005/8/layout/cycle2"/>
    <dgm:cxn modelId="{4D7DFC29-A3BF-4DE3-BDE3-534709675911}" type="presParOf" srcId="{1E3DDE66-5418-4B9E-B8E4-9E83AC292362}" destId="{9B02BFAC-1FD6-4A3A-89D8-E0E17C17F39B}" srcOrd="0" destOrd="0" presId="urn:microsoft.com/office/officeart/2005/8/layout/cycle2"/>
    <dgm:cxn modelId="{C98F8712-CB74-4B85-A02F-D5B0CBA52C1E}" type="presParOf" srcId="{1E3DDE66-5418-4B9E-B8E4-9E83AC292362}" destId="{73A1094C-6BB3-46FF-903F-610C646FBA8B}" srcOrd="1" destOrd="0" presId="urn:microsoft.com/office/officeart/2005/8/layout/cycle2"/>
    <dgm:cxn modelId="{E53A8644-D989-485F-8636-BB399783FD7E}" type="presParOf" srcId="{73A1094C-6BB3-46FF-903F-610C646FBA8B}" destId="{4155B6F4-AB41-4F21-91C0-31EED2786A2F}" srcOrd="0" destOrd="0" presId="urn:microsoft.com/office/officeart/2005/8/layout/cycle2"/>
    <dgm:cxn modelId="{A97EE34F-ADF8-4497-BA7A-A59C14374F05}" type="presParOf" srcId="{1E3DDE66-5418-4B9E-B8E4-9E83AC292362}" destId="{CA5B6745-240C-465B-B84E-E40008B6858A}" srcOrd="2" destOrd="0" presId="urn:microsoft.com/office/officeart/2005/8/layout/cycle2"/>
    <dgm:cxn modelId="{34EA17C3-591B-47E3-86D6-0D836A5617C6}" type="presParOf" srcId="{1E3DDE66-5418-4B9E-B8E4-9E83AC292362}" destId="{58440E50-F247-4E5D-9232-D6551AB69A24}" srcOrd="3" destOrd="0" presId="urn:microsoft.com/office/officeart/2005/8/layout/cycle2"/>
    <dgm:cxn modelId="{909488E0-5001-4DB9-A4A9-E3AA398D5A63}" type="presParOf" srcId="{58440E50-F247-4E5D-9232-D6551AB69A24}" destId="{9667EDB0-6692-415C-AA56-798315F3C302}" srcOrd="0" destOrd="0" presId="urn:microsoft.com/office/officeart/2005/8/layout/cycle2"/>
    <dgm:cxn modelId="{8B6D6B7A-47FC-42BB-8564-72D95C62DB29}" type="presParOf" srcId="{1E3DDE66-5418-4B9E-B8E4-9E83AC292362}" destId="{18A97749-B05A-450A-BFF1-2C8BBC35D423}" srcOrd="4" destOrd="0" presId="urn:microsoft.com/office/officeart/2005/8/layout/cycle2"/>
    <dgm:cxn modelId="{27B11DF1-2423-40CC-AFD5-C884C0D92E0C}" type="presParOf" srcId="{1E3DDE66-5418-4B9E-B8E4-9E83AC292362}" destId="{6580FD3F-6578-490A-B46A-03855C1A0E27}" srcOrd="5" destOrd="0" presId="urn:microsoft.com/office/officeart/2005/8/layout/cycle2"/>
    <dgm:cxn modelId="{A43FEC06-6317-4C33-B25F-14D445979BCC}" type="presParOf" srcId="{6580FD3F-6578-490A-B46A-03855C1A0E27}" destId="{19F82980-042B-4863-9308-40BB436087D7}" srcOrd="0" destOrd="0" presId="urn:microsoft.com/office/officeart/2005/8/layout/cycle2"/>
    <dgm:cxn modelId="{4C6F2B7A-AC11-4B6F-B82F-21599807CB89}" type="presParOf" srcId="{1E3DDE66-5418-4B9E-B8E4-9E83AC292362}" destId="{44B93B71-C686-4C88-BDD6-24D5C030910D}" srcOrd="6" destOrd="0" presId="urn:microsoft.com/office/officeart/2005/8/layout/cycle2"/>
    <dgm:cxn modelId="{630836EC-82B6-4304-A0A3-5A78B3BE1B61}" type="presParOf" srcId="{1E3DDE66-5418-4B9E-B8E4-9E83AC292362}" destId="{7DE53933-55FA-4635-A895-EB869D69B008}" srcOrd="7" destOrd="0" presId="urn:microsoft.com/office/officeart/2005/8/layout/cycle2"/>
    <dgm:cxn modelId="{0F4ADFFE-FC65-4CF5-A216-EA7C6BA04AFC}" type="presParOf" srcId="{7DE53933-55FA-4635-A895-EB869D69B008}" destId="{BF44D7AF-EE72-4857-88E8-7A864B816EF2}" srcOrd="0" destOrd="0" presId="urn:microsoft.com/office/officeart/2005/8/layout/cycle2"/>
    <dgm:cxn modelId="{B3419467-2997-49D7-9FCC-2AB6A8C61F40}" type="presParOf" srcId="{1E3DDE66-5418-4B9E-B8E4-9E83AC292362}" destId="{EB5E2B90-6DBA-4833-B57F-A2AF8365CBD9}" srcOrd="8" destOrd="0" presId="urn:microsoft.com/office/officeart/2005/8/layout/cycle2"/>
    <dgm:cxn modelId="{B5932E56-3F34-4683-8AA7-3AA69DCE3E6E}" type="presParOf" srcId="{1E3DDE66-5418-4B9E-B8E4-9E83AC292362}" destId="{07F55097-CC41-4506-86FA-CCDA1D2AC5E3}" srcOrd="9" destOrd="0" presId="urn:microsoft.com/office/officeart/2005/8/layout/cycle2"/>
    <dgm:cxn modelId="{D9EAA548-DC27-4B7F-AF61-C6CE4E1731B1}" type="presParOf" srcId="{07F55097-CC41-4506-86FA-CCDA1D2AC5E3}" destId="{B3214E6C-A9E0-4F2C-8D40-FC15BB9C0268}" srcOrd="0" destOrd="0" presId="urn:microsoft.com/office/officeart/2005/8/layout/cycle2"/>
  </dgm:cxnLst>
  <dgm:bg>
    <a:solidFill>
      <a:schemeClr val="tx2">
        <a:lumMod val="40000"/>
        <a:lumOff val="60000"/>
      </a:schemeClr>
    </a:solidFill>
    <a:effectLst>
      <a:glow rad="228600">
        <a:schemeClr val="accent5">
          <a:satMod val="175000"/>
          <a:alpha val="40000"/>
        </a:schemeClr>
      </a:glow>
    </a:effectLst>
  </dgm:bg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9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9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2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2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6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6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0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8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4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C7EE-831C-4081-A07B-13FC9478767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406AB-295D-4314-BA05-61B3245DF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Мнемотехника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как средство речевой активности.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Объект 3" descr="http://bygaga.com.ua/uploads/posts/2016-02/1456413753_sol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4902" y="1815152"/>
            <a:ext cx="9171296" cy="504284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2199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1378424"/>
            <a:ext cx="9116704" cy="4858603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60780" y="242296"/>
            <a:ext cx="10515600" cy="986004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Обучение составлению загадок «Угадай животное»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 использованием мнемотехники.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4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470" y="365126"/>
            <a:ext cx="9976512" cy="87682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Обучение составлению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описательных и сравнительных рассказов.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5" y="1378424"/>
            <a:ext cx="9239534" cy="5186149"/>
          </a:xfrm>
        </p:spPr>
      </p:pic>
    </p:spTree>
    <p:extLst>
      <p:ext uri="{BB962C8B-B14F-4D97-AF65-F5344CB8AC3E}">
        <p14:creationId xmlns:p14="http://schemas.microsoft.com/office/powerpoint/2010/main" val="18886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7"/>
          <p:cNvPicPr/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838201" y="365125"/>
            <a:ext cx="10515599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1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аучивание стихотворения «Есть у каждого свой дом»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1105469"/>
            <a:ext cx="4831307" cy="5363570"/>
          </a:xfrm>
        </p:spPr>
      </p:pic>
    </p:spTree>
    <p:extLst>
      <p:ext uri="{BB962C8B-B14F-4D97-AF65-F5344CB8AC3E}">
        <p14:creationId xmlns:p14="http://schemas.microsoft.com/office/powerpoint/2010/main" val="17284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Обучение составлению описательного рассказа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на тему: «Животное жарких стран» с использованием мнемотехники.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651379"/>
            <a:ext cx="7735712" cy="4525584"/>
          </a:xfrm>
        </p:spPr>
      </p:pic>
    </p:spTree>
    <p:extLst>
      <p:ext uri="{BB962C8B-B14F-4D97-AF65-F5344CB8AC3E}">
        <p14:creationId xmlns:p14="http://schemas.microsoft.com/office/powerpoint/2010/main" val="78621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31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Заучивание стихотворения «Космос»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 использованием схематичного изображения.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517703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rhivurokov.ru/multiurok/html/2017/04/16/s_58f3c51141c43/612675_2.jpe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43667" y="1341120"/>
            <a:ext cx="4304665" cy="551687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3682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chemeClr val="accent5">
                    <a:lumMod val="75000"/>
                  </a:schemeClr>
                </a:solidFill>
              </a:rPr>
              <a:t>Составление </a:t>
            </a:r>
            <a:r>
              <a:rPr lang="ru-RU" sz="2900" b="1" dirty="0" err="1" smtClean="0">
                <a:solidFill>
                  <a:schemeClr val="accent5">
                    <a:lumMod val="75000"/>
                  </a:schemeClr>
                </a:solidFill>
              </a:rPr>
              <a:t>мнемотаблиц</a:t>
            </a:r>
            <a:r>
              <a:rPr lang="ru-RU" sz="2900" b="1" dirty="0" smtClean="0">
                <a:solidFill>
                  <a:schemeClr val="accent5">
                    <a:lumMod val="75000"/>
                  </a:schemeClr>
                </a:solidFill>
              </a:rPr>
              <a:t> с использованием схематичного изображения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1364776"/>
            <a:ext cx="8598090" cy="4812187"/>
          </a:xfrm>
        </p:spPr>
      </p:pic>
    </p:spTree>
    <p:extLst>
      <p:ext uri="{BB962C8B-B14F-4D97-AF65-F5344CB8AC3E}">
        <p14:creationId xmlns:p14="http://schemas.microsoft.com/office/powerpoint/2010/main" val="308392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1"/>
          <p:cNvPicPr/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723332" y="365125"/>
            <a:ext cx="1072714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12b/000544d2-b95eade4/img2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365125"/>
            <a:ext cx="10515601" cy="598589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3377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Объект 3" descr="http://www.prestizszczecin.pl/sites/default/files/media/szczecin/magazyn/szn87_078_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690688"/>
            <a:ext cx="8529851" cy="451904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/>
          </a:ln>
        </p:spPr>
      </p:pic>
    </p:spTree>
    <p:extLst>
      <p:ext uri="{BB962C8B-B14F-4D97-AF65-F5344CB8AC3E}">
        <p14:creationId xmlns:p14="http://schemas.microsoft.com/office/powerpoint/2010/main" val="390999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8051"/>
            <a:ext cx="10515600" cy="1547101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Мнемотехника – это система методов и приемов, обеспечивающих эффективное запоминание, сохранение и припоминание информации.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7165"/>
            <a:ext cx="10515600" cy="4129798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Актуальность мнемотехники для дошкольников обусловлена тем, что у детей преобладает наглядно-образная память, и запоминание носит непроизвольный характер.</a:t>
            </a:r>
            <a:endParaRPr lang="ru-RU" sz="3200" dirty="0"/>
          </a:p>
        </p:txBody>
      </p:sp>
      <p:pic>
        <p:nvPicPr>
          <p:cNvPr id="4" name="Рисунок 3" descr="http://www.prestizszczecin.pl/sites/default/files/media/szczecin/magazyn/szn87_078_0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73045" y="4112064"/>
            <a:ext cx="6645910" cy="193239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/>
          </a:ln>
        </p:spPr>
      </p:pic>
    </p:spTree>
    <p:extLst>
      <p:ext uri="{BB962C8B-B14F-4D97-AF65-F5344CB8AC3E}">
        <p14:creationId xmlns:p14="http://schemas.microsoft.com/office/powerpoint/2010/main" val="39955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ldhabi" panose="01000000000000000000" pitchFamily="2" charset="-78"/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ldhabi" panose="01000000000000000000" pitchFamily="2" charset="-78"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ldhabi" panose="01000000000000000000" pitchFamily="2" charset="-78"/>
              </a:rPr>
              <a:t>К.Д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ldhabi" panose="01000000000000000000" pitchFamily="2" charset="-78"/>
              </a:rPr>
              <a:t>. Ушинский писал:</a:t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ldhabi" panose="01000000000000000000" pitchFamily="2" charset="-78"/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  <a:cs typeface="Aldhabi" panose="01000000000000000000" pitchFamily="2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7605"/>
            <a:ext cx="10515600" cy="4689357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just">
              <a:buNone/>
            </a:pPr>
            <a:r>
              <a:rPr lang="ru-RU" sz="3600" dirty="0" smtClean="0"/>
              <a:t>«</a:t>
            </a:r>
            <a:r>
              <a:rPr lang="ru-RU" sz="3200" dirty="0" smtClean="0"/>
              <a:t>Учите ребенка каким-нибудь неизвестным ему пяти словам и он будет долго и напрасно мучиться, но свяжите двадцать таких слов с картинками, и он их освоит на лету».</a:t>
            </a:r>
          </a:p>
          <a:p>
            <a:pPr marL="0" indent="0" algn="just">
              <a:buNone/>
            </a:pPr>
            <a:endParaRPr lang="ru-RU" sz="3600" dirty="0"/>
          </a:p>
        </p:txBody>
      </p:sp>
      <p:pic>
        <p:nvPicPr>
          <p:cNvPr id="4" name="Изображение6"/>
          <p:cNvPicPr/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3036252" y="3016155"/>
            <a:ext cx="6119495" cy="316080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683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99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Мнемотехника помогает развивать: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169417"/>
              </p:ext>
            </p:extLst>
          </p:nvPr>
        </p:nvGraphicFramePr>
        <p:xfrm>
          <a:off x="838200" y="1364776"/>
          <a:ext cx="10515600" cy="481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9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volna.org/wp-content/uploads/2014/11/mniemotiekhnika_kak_sriedstvo_riechievoi_aktivnosti_dietiei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365125"/>
            <a:ext cx="10495128" cy="581183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559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534"/>
            <a:ext cx="10515600" cy="132556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Последовательность работы с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мнемотаблицами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: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5277"/>
            <a:ext cx="10515600" cy="421168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1 этап: Рассматривание таблицы и разбор того, что на ней изображено.</a:t>
            </a:r>
          </a:p>
          <a:p>
            <a:r>
              <a:rPr lang="ru-RU" dirty="0" smtClean="0"/>
              <a:t>2 этап: Осуществляется перекодирование информации, т.е. преобразование из абстрактных символов в образы.</a:t>
            </a:r>
          </a:p>
          <a:p>
            <a:r>
              <a:rPr lang="ru-RU" dirty="0" smtClean="0"/>
              <a:t>3 этап: Пересказ сказки, рассказа, чтение стихотворения с опорой на символы (образы), т.е. происходит отработка метода запоминания.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4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s04.infourok.ru/uploads/ex/11e8/0005de47-117dbc3a/img13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714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8490"/>
            <a:ext cx="10515600" cy="55955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Мнемотаблица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с использованием схематичного изображения.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1173706"/>
            <a:ext cx="5991367" cy="5227093"/>
          </a:xfr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172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rhivurokov.ru/multiurok/html/2017/01/19/s_5880da89bcdee/img12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365125"/>
            <a:ext cx="10515600" cy="599473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6505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182</Words>
  <Application>Microsoft Office PowerPoint</Application>
  <PresentationFormat>Широкоэкранный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Batang</vt:lpstr>
      <vt:lpstr>Aharoni</vt:lpstr>
      <vt:lpstr>Aldhabi</vt:lpstr>
      <vt:lpstr>Arial</vt:lpstr>
      <vt:lpstr>Arial Black</vt:lpstr>
      <vt:lpstr>Calibri</vt:lpstr>
      <vt:lpstr>Calibri Light</vt:lpstr>
      <vt:lpstr>Office Theme</vt:lpstr>
      <vt:lpstr>Мнемотехника  как средство речевой активности.</vt:lpstr>
      <vt:lpstr>Мнемотехника – это система методов и приемов, обеспечивающих эффективное запоминание, сохранение и припоминание информации.</vt:lpstr>
      <vt:lpstr> К.Д. Ушинский писал: </vt:lpstr>
      <vt:lpstr>Мнемотехника помогает развивать:</vt:lpstr>
      <vt:lpstr>Презентация PowerPoint</vt:lpstr>
      <vt:lpstr>Последовательность работы с мнемотаблицами:</vt:lpstr>
      <vt:lpstr>Презентация PowerPoint</vt:lpstr>
      <vt:lpstr>Мнемотаблица с использованием схематичного изображения.</vt:lpstr>
      <vt:lpstr>Презентация PowerPoint</vt:lpstr>
      <vt:lpstr>Обучение составлению загадок «Угадай животное»  с использованием мнемотехники.</vt:lpstr>
      <vt:lpstr>Обучение составлению  описательных и сравнительных рассказов.</vt:lpstr>
      <vt:lpstr>Презентация PowerPoint</vt:lpstr>
      <vt:lpstr> Заучивание стихотворения «Есть у каждого свой дом»</vt:lpstr>
      <vt:lpstr>Обучение составлению описательного рассказа  на тему: «Животное жарких стран» с использованием мнемотехники.</vt:lpstr>
      <vt:lpstr>Заучивание стихотворения «Космос»  с использованием схематичного изображения.</vt:lpstr>
      <vt:lpstr>Составление мнемотаблиц с использованием схематичного изображения.</vt:lpstr>
      <vt:lpstr>Презентация PowerPoint</vt:lpstr>
      <vt:lpstr>Презентация PowerPoint</vt:lpstr>
      <vt:lpstr>Спасибо за внимание.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ммм</cp:lastModifiedBy>
  <cp:revision>33</cp:revision>
  <dcterms:created xsi:type="dcterms:W3CDTF">2018-02-05T08:29:40Z</dcterms:created>
  <dcterms:modified xsi:type="dcterms:W3CDTF">2018-10-02T09:13:02Z</dcterms:modified>
</cp:coreProperties>
</file>