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8" r:id="rId3"/>
    <p:sldId id="280" r:id="rId4"/>
    <p:sldId id="277" r:id="rId5"/>
    <p:sldId id="258" r:id="rId6"/>
    <p:sldId id="288" r:id="rId7"/>
    <p:sldId id="262" r:id="rId8"/>
    <p:sldId id="264" r:id="rId9"/>
    <p:sldId id="276" r:id="rId10"/>
    <p:sldId id="268" r:id="rId11"/>
    <p:sldId id="270" r:id="rId12"/>
    <p:sldId id="272" r:id="rId13"/>
    <p:sldId id="273" r:id="rId14"/>
    <p:sldId id="284" r:id="rId15"/>
    <p:sldId id="279" r:id="rId16"/>
    <p:sldId id="285" r:id="rId17"/>
    <p:sldId id="281" r:id="rId18"/>
    <p:sldId id="282" r:id="rId19"/>
    <p:sldId id="283" r:id="rId20"/>
    <p:sldId id="274" r:id="rId21"/>
    <p:sldId id="286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DE9E0E-0D28-4858-AAB9-7FD28DB5AD21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97600-DA21-425C-9529-B88E5D0357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DE9E0E-0D28-4858-AAB9-7FD28DB5AD21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97600-DA21-425C-9529-B88E5D0357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DE9E0E-0D28-4858-AAB9-7FD28DB5AD21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97600-DA21-425C-9529-B88E5D0357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DE9E0E-0D28-4858-AAB9-7FD28DB5AD21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97600-DA21-425C-9529-B88E5D0357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DE9E0E-0D28-4858-AAB9-7FD28DB5AD21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97600-DA21-425C-9529-B88E5D0357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DE9E0E-0D28-4858-AAB9-7FD28DB5AD21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97600-DA21-425C-9529-B88E5D0357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DE9E0E-0D28-4858-AAB9-7FD28DB5AD21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97600-DA21-425C-9529-B88E5D0357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DE9E0E-0D28-4858-AAB9-7FD28DB5AD21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97600-DA21-425C-9529-B88E5D0357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DE9E0E-0D28-4858-AAB9-7FD28DB5AD21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97600-DA21-425C-9529-B88E5D0357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DE9E0E-0D28-4858-AAB9-7FD28DB5AD21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97600-DA21-425C-9529-B88E5D0357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DE9E0E-0D28-4858-AAB9-7FD28DB5AD21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97600-DA21-425C-9529-B88E5D0357E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3DE9E0E-0D28-4858-AAB9-7FD28DB5AD21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6897600-DA21-425C-9529-B88E5D0357E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8011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Пальчиковый театр как средство речевого развития дошкольников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157192"/>
            <a:ext cx="7632848" cy="10081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учитель-логопед МБДОУ №8 «</a:t>
            </a:r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Ламтюгова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Наталья Ивановна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Пользователь\Desktop\2238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271" y="1772816"/>
            <a:ext cx="648072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984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Пальчиковый меховой театр.</a:t>
            </a:r>
            <a:endParaRPr lang="ru-RU" sz="3600" dirty="0"/>
          </a:p>
        </p:txBody>
      </p:sp>
      <p:pic>
        <p:nvPicPr>
          <p:cNvPr id="5122" name="Picture 2" descr="C:\Users\Пользователь\Desktop\Новая папка\IMG-20171019-WA00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5711" y="530225"/>
            <a:ext cx="7438615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505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Пальчиковый театр из пластмассовых колпачков для развития темпа речи.</a:t>
            </a:r>
            <a:endParaRPr lang="ru-RU" sz="2400" dirty="0"/>
          </a:p>
        </p:txBody>
      </p:sp>
      <p:pic>
        <p:nvPicPr>
          <p:cNvPr id="6146" name="Picture 2" descr="C:\Users\Пользователь\Desktop\Новая папка\IMG-20171019-WA00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700808"/>
            <a:ext cx="7438615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220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Бумажный пальчиковый театр.</a:t>
            </a:r>
            <a:endParaRPr lang="ru-RU" sz="3200" dirty="0"/>
          </a:p>
        </p:txBody>
      </p:sp>
      <p:pic>
        <p:nvPicPr>
          <p:cNvPr id="7170" name="Picture 2" descr="C:\Users\Пользователь\Desktop\Новая папка\IMG-20171019-WA00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5711" y="530225"/>
            <a:ext cx="7438615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64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581128"/>
            <a:ext cx="8183880" cy="1656184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Пальчиковый театр из фигурок с резинками, которые надеваются на руку ребенка. Фигурки передвигаются по поверхности с помощью пальцев.</a:t>
            </a:r>
            <a:endParaRPr lang="ru-RU" sz="2400" dirty="0"/>
          </a:p>
        </p:txBody>
      </p:sp>
      <p:pic>
        <p:nvPicPr>
          <p:cNvPr id="8194" name="Picture 2" descr="C:\Users\Пользователь\Desktop\Новая папка\IMG-20171019-WA0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476672"/>
            <a:ext cx="743861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640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05064"/>
            <a:ext cx="8183880" cy="1944216"/>
          </a:xfrm>
        </p:spPr>
        <p:txBody>
          <a:bodyPr>
            <a:normAutofit/>
          </a:bodyPr>
          <a:lstStyle/>
          <a:p>
            <a:r>
              <a:rPr lang="ru-RU" sz="2000" dirty="0"/>
              <a:t>Пальчиковый конусный театр </a:t>
            </a:r>
            <a:br>
              <a:rPr lang="ru-RU" sz="2000" dirty="0"/>
            </a:br>
            <a:r>
              <a:rPr lang="ru-RU" sz="2000" dirty="0"/>
              <a:t>для развития эмоций  - радости, грусти, удивления.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114672"/>
          </a:xfrm>
        </p:spPr>
        <p:txBody>
          <a:bodyPr>
            <a:normAutofit/>
          </a:bodyPr>
          <a:lstStyle/>
          <a:p>
            <a:pPr marL="0" lvl="0" indent="0" algn="just">
              <a:buClr>
                <a:srgbClr val="F07F09"/>
              </a:buClr>
              <a:buNone/>
            </a:pPr>
            <a: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Эмоции – особый вид психических процессов или состояний человека, которые проявляются в переживании каких-либо ситуаций(радости, страха, грусти, удивления) явлений и событий в жизни.</a:t>
            </a:r>
          </a:p>
          <a:p>
            <a:pPr marL="0" lvl="0" indent="0" algn="just">
              <a:buClr>
                <a:srgbClr val="F07F09"/>
              </a:buCl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Игра в театр помогает детям накапливать опыт проживания различных ситуаций, испытывать разнообразные чувства и эмоции, учиться сопереживанию. Когда ребенок может говорить об эмоциях, его речь становится богаче, он лучше мыслит. 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Пользователь\Desktop\Новая папка\IMG-20171019-WA00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3"/>
          <a:stretch/>
        </p:blipFill>
        <p:spPr bwMode="auto">
          <a:xfrm>
            <a:off x="899592" y="2708920"/>
            <a:ext cx="741682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543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869160"/>
            <a:ext cx="8183880" cy="936104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Пальчиковый театр для развития эмоциональной сферы у детей.</a:t>
            </a:r>
            <a:endParaRPr lang="ru-RU" sz="2800" dirty="0"/>
          </a:p>
        </p:txBody>
      </p:sp>
      <p:pic>
        <p:nvPicPr>
          <p:cNvPr id="4098" name="Picture 2" descr="C:\Users\Пользователь\Desktop\Новая папка\IMG-20171019-WA00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5552" y="620688"/>
            <a:ext cx="743861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253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Пальчиковый театр пластмассовых ложек для развития эмоциональной сферы.</a:t>
            </a:r>
            <a:endParaRPr lang="ru-RU" sz="2800" dirty="0"/>
          </a:p>
        </p:txBody>
      </p:sp>
      <p:pic>
        <p:nvPicPr>
          <p:cNvPr id="4" name="Picture 2" descr="C:\Users\Пользователь\Desktop\фото Ламтюгова\IMG-20171023-WA00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0225"/>
            <a:ext cx="7992887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150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477" y="5157192"/>
            <a:ext cx="8183880" cy="800810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Игра: «Угадай эмоцию </a:t>
            </a:r>
            <a:r>
              <a:rPr lang="ru-RU" sz="3000" dirty="0" smtClean="0"/>
              <a:t>ребенка»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фото Ламтюгова\IMG-20171020-WA0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02538"/>
            <a:ext cx="6765519" cy="380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938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Угадай эмоцию </a:t>
            </a:r>
            <a:r>
              <a:rPr lang="ru-RU" sz="2800" dirty="0" smtClean="0"/>
              <a:t>ребенка.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фото Ламтюгова\IMG-20171020-WA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87" y="590992"/>
            <a:ext cx="780214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597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Угадай эмоцию </a:t>
            </a:r>
            <a:r>
              <a:rPr lang="ru-RU" sz="2800" dirty="0" smtClean="0"/>
              <a:t>ребенка.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фото Ламтюгова\IMG-20171020-WA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2695"/>
            <a:ext cx="8208912" cy="442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71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589240"/>
            <a:ext cx="8183880" cy="72008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30896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4200" b="1" i="1" dirty="0">
                <a:latin typeface="Times New Roman" pitchFamily="18" charset="0"/>
                <a:cs typeface="Times New Roman" pitchFamily="18" charset="0"/>
              </a:rPr>
              <a:t>В настоящее </a:t>
            </a: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время, </a:t>
            </a:r>
            <a:r>
              <a:rPr lang="ru-RU" sz="4200" b="1" i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связи </a:t>
            </a:r>
            <a:r>
              <a:rPr lang="ru-RU" sz="4200" b="1" i="1" dirty="0">
                <a:latin typeface="Times New Roman" pitchFamily="18" charset="0"/>
                <a:cs typeface="Times New Roman" pitchFamily="18" charset="0"/>
              </a:rPr>
              <a:t>с внедрением </a:t>
            </a: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ФГОС ДО, традиционные </a:t>
            </a: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методы работы в </a:t>
            </a: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детском саду </a:t>
            </a: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претерпевают </a:t>
            </a:r>
            <a:r>
              <a:rPr lang="ru-RU" sz="4200" b="1" i="1" dirty="0">
                <a:latin typeface="Times New Roman" pitchFamily="18" charset="0"/>
                <a:cs typeface="Times New Roman" pitchFamily="18" charset="0"/>
              </a:rPr>
              <a:t>значительные изменения как по форме, так и по содержанию. </a:t>
            </a:r>
            <a:endParaRPr lang="ru-RU" sz="4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4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Одним из приоритетных направлений дошкольного воспитания является речевое развитие, так как речь – это не только средство общения, но и орудие мышления, творчества, носитель памяти, информации. Она должна быть живой, яркой, эмоциональной и выразительной.</a:t>
            </a:r>
          </a:p>
          <a:p>
            <a:pPr marL="0" indent="0" algn="just">
              <a:buNone/>
            </a:pPr>
            <a:r>
              <a:rPr lang="ru-RU" sz="4200" b="1" i="1" dirty="0">
                <a:latin typeface="Times New Roman" pitchFamily="18" charset="0"/>
                <a:cs typeface="Times New Roman" pitchFamily="18" charset="0"/>
              </a:rPr>
              <a:t>Новые подходы к организации работы с детьми позволили изменить характер взаимодействия педагога с </a:t>
            </a: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воспитанниками.</a:t>
            </a:r>
          </a:p>
          <a:p>
            <a:pPr marL="0" indent="0">
              <a:buNone/>
            </a:pPr>
            <a:endParaRPr lang="ru-RU" sz="4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4200" b="1" i="1" dirty="0">
                <a:latin typeface="Times New Roman" pitchFamily="18" charset="0"/>
                <a:cs typeface="Times New Roman" pitchFamily="18" charset="0"/>
              </a:rPr>
              <a:t>- наиболее доступный ребенку и интересный для него способ переработки и выражения впечатлений, знаний и </a:t>
            </a: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эмоций. Это ведущий вид деятельности дошкольников. </a:t>
            </a:r>
            <a:r>
              <a:rPr lang="ru-RU" sz="4200" b="1" i="1" dirty="0">
                <a:latin typeface="Times New Roman" pitchFamily="18" charset="0"/>
                <a:cs typeface="Times New Roman" pitchFamily="18" charset="0"/>
              </a:rPr>
              <a:t>Театрализованная игра, как один из ее видов, является эффективным </a:t>
            </a: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средством в развитии речи </a:t>
            </a: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детей.</a:t>
            </a:r>
            <a:endParaRPr lang="ru-RU" sz="42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200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22319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Угадай эмоцию </a:t>
            </a:r>
            <a:r>
              <a:rPr lang="ru-RU" sz="2800" dirty="0" smtClean="0"/>
              <a:t>ребенка.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pic>
        <p:nvPicPr>
          <p:cNvPr id="5122" name="Picture 2" descr="C:\Users\Пользователь\Desktop\фото Ламтюгова\IMG-20171020-WA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1" y="548680"/>
            <a:ext cx="7859557" cy="442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965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Благодаря театрализованной деятельности (пальчиковому театру):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дошкольники более сознательно стали пользоваться языковыми средствами при передаче своих мыслей и в различных ситуациях речевого общения;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овысилась речевая активность;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богатился и активизировался словарь;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остроение предложений стало грамматически правильным и развернутым; 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лучшилась интонационная выразительность речи;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совершенствовались психические познавательные процессы (внимание, память, восприятие, мышление, воображение) и творческие способности;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оявился устойчивый интерес к художественной литературе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67988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852936"/>
            <a:ext cx="8183880" cy="31821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106560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23695519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3"/>
          <a:stretch/>
        </p:blipFill>
        <p:spPr bwMode="auto">
          <a:xfrm>
            <a:off x="2123728" y="2060848"/>
            <a:ext cx="4392488" cy="296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07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05064"/>
            <a:ext cx="8183880" cy="2029976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solidFill>
                  <a:schemeClr val="accent4"/>
                </a:solidFill>
              </a:rPr>
              <a:t>«</a:t>
            </a:r>
            <a:r>
              <a:rPr lang="ru-RU" sz="2200" dirty="0">
                <a:solidFill>
                  <a:schemeClr val="accent4"/>
                </a:solidFill>
              </a:rPr>
              <a:t>Ум ребенка находится на кончиках его пальцев</a:t>
            </a:r>
            <a:r>
              <a:rPr lang="ru-RU" sz="2200" dirty="0" smtClean="0">
                <a:solidFill>
                  <a:schemeClr val="accent4"/>
                </a:solidFill>
              </a:rPr>
              <a:t>»</a:t>
            </a:r>
            <a:br>
              <a:rPr lang="ru-RU" sz="2200" dirty="0" smtClean="0">
                <a:solidFill>
                  <a:schemeClr val="accent4"/>
                </a:solidFill>
              </a:rPr>
            </a:br>
            <a:r>
              <a:rPr lang="ru-RU" sz="2200" dirty="0" smtClean="0">
                <a:solidFill>
                  <a:schemeClr val="accent4"/>
                </a:solidFill>
              </a:rPr>
              <a:t/>
            </a:r>
            <a:br>
              <a:rPr lang="ru-RU" sz="2200" dirty="0" smtClean="0">
                <a:solidFill>
                  <a:schemeClr val="accent4"/>
                </a:solidFill>
              </a:rPr>
            </a:br>
            <a:r>
              <a:rPr lang="ru-RU" sz="2200" dirty="0">
                <a:solidFill>
                  <a:schemeClr val="accent1"/>
                </a:solidFill>
              </a:rPr>
              <a:t>«Движение руки тесно связано с речью и способствует ее развитию» </a:t>
            </a:r>
            <a:r>
              <a:rPr lang="ru-RU" sz="2200" dirty="0" smtClean="0">
                <a:solidFill>
                  <a:schemeClr val="accent1"/>
                </a:solidFill>
              </a:rPr>
              <a:t>В</a:t>
            </a:r>
            <a:r>
              <a:rPr lang="ru-RU" sz="2200" dirty="0" smtClean="0">
                <a:solidFill>
                  <a:schemeClr val="accent1"/>
                </a:solidFill>
              </a:rPr>
              <a:t>. М. Бехтерев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5467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 детей с различными нарушениями речи отмечается специфическое своеобразие связной речи: рассказ непоследователен, в речи используются короткие простые предложения, нарушена связь слов.   Размышляя над этим вопросом, я пришла к выводу: помочь мне в повышении уровня речи детей может театрализованная деятельность. В частности, пальчиковый театр. Ведь еще В.М.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Сухомлинский говорил</a:t>
            </a:r>
            <a:r>
              <a:rPr lang="ru-RU" dirty="0" smtClean="0"/>
              <a:t>: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798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861048"/>
            <a:ext cx="8183880" cy="2173992"/>
          </a:xfrm>
        </p:spPr>
        <p:txBody>
          <a:bodyPr/>
          <a:lstStyle/>
          <a:p>
            <a:r>
              <a:rPr lang="ru-RU" dirty="0" smtClean="0"/>
              <a:t>Фото ребенок с куклами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503" y="548680"/>
            <a:ext cx="8183880" cy="259228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Пальчиковый театр является одним из видов кукольного театра и обладает следующими преимуществами перед остальными его видами: благодаря действиям с куклами формируются тонкие дифференцированные движения пальцев рук; использование пальчикового театра не предполагает наличия у ребенка специальных технических умений, которые могут понадобиться при использовании перчаточных кукол, марионеток; в инсценировках пальчиковый театр позволяет ребенку показать сразу несколько персонажей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/>
          </a:p>
        </p:txBody>
      </p:sp>
      <p:pic>
        <p:nvPicPr>
          <p:cNvPr id="4" name="Picture 2" descr="C:\Users\Пользователь\Desktop\фото Ламтюгова\IMG-20171023-WA0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12976"/>
            <a:ext cx="6840760" cy="313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43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611560" y="332656"/>
            <a:ext cx="7694238" cy="1368152"/>
          </a:xfrm>
        </p:spPr>
        <p:txBody>
          <a:bodyPr>
            <a:norm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" y="1463020"/>
            <a:ext cx="8229600" cy="46413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Задачи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248905" y="2529577"/>
            <a:ext cx="1617775" cy="77051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/>
                </a:solidFill>
              </a:rPr>
              <a:t>Развитие речи</a:t>
            </a:r>
            <a:endParaRPr lang="ru-RU" sz="1400" dirty="0">
              <a:solidFill>
                <a:schemeClr val="accent2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95934" y="2545237"/>
            <a:ext cx="1634403" cy="85139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/>
                </a:solidFill>
              </a:rPr>
              <a:t>Развитие мелкой моторики</a:t>
            </a:r>
            <a:endParaRPr lang="ru-RU" sz="1400" dirty="0">
              <a:solidFill>
                <a:schemeClr val="accent2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571481" y="2585674"/>
            <a:ext cx="1672925" cy="76071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/>
                </a:solidFill>
              </a:rPr>
              <a:t>Развитие интонации</a:t>
            </a:r>
            <a:endParaRPr lang="ru-RU" sz="1400" dirty="0">
              <a:solidFill>
                <a:schemeClr val="accent2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10800000" flipV="1">
            <a:off x="1475656" y="476672"/>
            <a:ext cx="5832648" cy="1358259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Коррекция и развитие речи детей старшего дошкольного возраста, имеющих недостатки развития речи, через использование театральной деятельности (пальчиковый театр)</a:t>
            </a:r>
            <a:br>
              <a:rPr lang="ru-RU" sz="1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chemeClr val="accent4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483768" y="1657109"/>
            <a:ext cx="72008" cy="843798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013478" y="1793308"/>
            <a:ext cx="500735" cy="2039657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012160" y="1793308"/>
            <a:ext cx="1044116" cy="3205854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25" idx="7"/>
          </p:cNvCxnSpPr>
          <p:nvPr/>
        </p:nvCxnSpPr>
        <p:spPr>
          <a:xfrm>
            <a:off x="2200687" y="1657109"/>
            <a:ext cx="314354" cy="2305982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871700" y="1585339"/>
            <a:ext cx="210493" cy="3312368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6169317" y="4941168"/>
            <a:ext cx="2219107" cy="9952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/>
                </a:solidFill>
              </a:rPr>
              <a:t>Развитие пространственной ориентировки</a:t>
            </a:r>
            <a:endParaRPr lang="ru-RU" sz="1400" dirty="0">
              <a:solidFill>
                <a:schemeClr val="accent2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283451" y="3832965"/>
            <a:ext cx="1718274" cy="74454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/>
                </a:solidFill>
              </a:rPr>
              <a:t>Развитие глазомера</a:t>
            </a:r>
            <a:endParaRPr lang="ru-RU" sz="1400" dirty="0">
              <a:solidFill>
                <a:schemeClr val="accent2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527884" y="3829538"/>
            <a:ext cx="1728192" cy="74454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/>
                </a:solidFill>
              </a:rPr>
              <a:t>Развитие внимания</a:t>
            </a:r>
            <a:endParaRPr lang="ru-RU" sz="1400" dirty="0">
              <a:solidFill>
                <a:schemeClr val="accent2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018543" y="3857674"/>
            <a:ext cx="1753257" cy="71983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/>
                </a:solidFill>
              </a:rPr>
              <a:t>Развитие памяти</a:t>
            </a:r>
            <a:endParaRPr lang="ru-RU" sz="1400" dirty="0">
              <a:solidFill>
                <a:schemeClr val="accent2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4391980" y="1861299"/>
            <a:ext cx="180020" cy="639608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3398089" y="4941167"/>
            <a:ext cx="2232249" cy="95179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/>
                </a:solidFill>
              </a:rPr>
              <a:t>Развитие артистических и творческих способностей</a:t>
            </a:r>
            <a:endParaRPr lang="ru-RU" sz="1400" dirty="0">
              <a:solidFill>
                <a:schemeClr val="accent2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55576" y="4941167"/>
            <a:ext cx="2194875" cy="9175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/>
                </a:solidFill>
              </a:rPr>
              <a:t>Развитие фантазии и воображения</a:t>
            </a:r>
            <a:endParaRPr lang="ru-RU" sz="1400" dirty="0">
              <a:solidFill>
                <a:schemeClr val="accent2"/>
              </a:solidFill>
            </a:endParaRPr>
          </a:p>
        </p:txBody>
      </p:sp>
      <p:cxnSp>
        <p:nvCxnSpPr>
          <p:cNvPr id="20" name="Прямая со стрелкой 19"/>
          <p:cNvCxnSpPr>
            <a:endCxn id="23" idx="0"/>
          </p:cNvCxnSpPr>
          <p:nvPr/>
        </p:nvCxnSpPr>
        <p:spPr>
          <a:xfrm>
            <a:off x="6454132" y="1599493"/>
            <a:ext cx="688456" cy="2233472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7025234" y="1484784"/>
            <a:ext cx="253636" cy="1044793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3707904" y="1834932"/>
            <a:ext cx="576063" cy="3106235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600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988840"/>
            <a:ext cx="8183880" cy="4046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45848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accent3"/>
                </a:solidFill>
              </a:rPr>
              <a:t>В своей работе я использую следующие виды пальчикового театра</a:t>
            </a:r>
            <a:r>
              <a:rPr lang="ru-RU" b="1" dirty="0" smtClean="0">
                <a:solidFill>
                  <a:schemeClr val="accent3"/>
                </a:solidFill>
              </a:rPr>
              <a:t>:</a:t>
            </a:r>
          </a:p>
          <a:p>
            <a:pPr algn="ctr"/>
            <a:r>
              <a:rPr lang="ru-RU" b="1" dirty="0">
                <a:solidFill>
                  <a:schemeClr val="accent1"/>
                </a:solidFill>
              </a:rPr>
              <a:t>Пальчиковый театр из деревянных книжных закладок.</a:t>
            </a:r>
          </a:p>
          <a:p>
            <a:endParaRPr lang="ru-RU" dirty="0"/>
          </a:p>
        </p:txBody>
      </p:sp>
      <p:pic>
        <p:nvPicPr>
          <p:cNvPr id="4" name="Picture 2" descr="C:\Users\Пользователь\Desktop\Новая папка\IMG-20171019-WA00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060848"/>
            <a:ext cx="8136904" cy="431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185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Пальчиковый театр из плоскостных картонных фигурок с отверстиями для указательного и безымянного пальцев. Фигурки с помощью движения пальцев передвигаются по поверхности.</a:t>
            </a:r>
            <a:endParaRPr lang="ru-RU" sz="2000" dirty="0"/>
          </a:p>
        </p:txBody>
      </p:sp>
      <p:pic>
        <p:nvPicPr>
          <p:cNvPr id="2050" name="Picture 2" descr="C:\Users\Пользователь\Desktop\Новая папка\IMG-20171019-WA00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5711" y="530225"/>
            <a:ext cx="7438615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834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Пальчиковый театр – глазки для разучивания скороговорок, стихотворений, развития диалогической и монологической речи.</a:t>
            </a:r>
            <a:endParaRPr lang="ru-RU" sz="2400" dirty="0"/>
          </a:p>
        </p:txBody>
      </p:sp>
      <p:pic>
        <p:nvPicPr>
          <p:cNvPr id="3074" name="Picture 2" descr="C:\Users\Пользователь\Desktop\Новая папка\IMG-20171019-WA00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5711" y="530225"/>
            <a:ext cx="7438615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177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Пальчиковый театр из деревянных лопаток.</a:t>
            </a:r>
            <a:endParaRPr lang="ru-RU" sz="3200" dirty="0"/>
          </a:p>
        </p:txBody>
      </p:sp>
      <p:pic>
        <p:nvPicPr>
          <p:cNvPr id="4" name="Picture 2" descr="C:\Users\Пользователь\Desktop\фото Ламтюгова\IMG-20171023-WA00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0225"/>
            <a:ext cx="8064895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0923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687</TotalTime>
  <Words>564</Words>
  <Application>Microsoft Office PowerPoint</Application>
  <PresentationFormat>Экран (4:3)</PresentationFormat>
  <Paragraphs>71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Пальчиковый театр как средство речевого развития дошкольников</vt:lpstr>
      <vt:lpstr>   </vt:lpstr>
      <vt:lpstr> «Ум ребенка находится на кончиках его пальцев»  «Движение руки тесно связано с речью и способствует ее развитию» В. М. Бехтерев   </vt:lpstr>
      <vt:lpstr>Фото ребенок с куклами</vt:lpstr>
      <vt:lpstr>Презентация PowerPoint</vt:lpstr>
      <vt:lpstr>Презентация PowerPoint</vt:lpstr>
      <vt:lpstr>Пальчиковый театр из плоскостных картонных фигурок с отверстиями для указательного и безымянного пальцев. Фигурки с помощью движения пальцев передвигаются по поверхности.</vt:lpstr>
      <vt:lpstr>Пальчиковый театр – глазки для разучивания скороговорок, стихотворений, развития диалогической и монологической речи.</vt:lpstr>
      <vt:lpstr>Пальчиковый театр из деревянных лопаток.</vt:lpstr>
      <vt:lpstr>Пальчиковый меховой театр.</vt:lpstr>
      <vt:lpstr>Пальчиковый театр из пластмассовых колпачков для развития темпа речи.</vt:lpstr>
      <vt:lpstr>Бумажный пальчиковый театр.</vt:lpstr>
      <vt:lpstr>  Пальчиковый театр из фигурок с резинками, которые надеваются на руку ребенка. Фигурки передвигаются по поверхности с помощью пальцев.</vt:lpstr>
      <vt:lpstr>Пальчиковый конусный театр  для развития эмоций  - радости, грусти, удивления.</vt:lpstr>
      <vt:lpstr>Пальчиковый театр для развития эмоциональной сферы у детей.</vt:lpstr>
      <vt:lpstr>Пальчиковый театр пластмассовых ложек для развития эмоциональной сферы.</vt:lpstr>
      <vt:lpstr>Игра: «Угадай эмоцию ребенка»</vt:lpstr>
      <vt:lpstr>Угадай эмоцию ребенка.</vt:lpstr>
      <vt:lpstr>Угадай эмоцию ребенка.</vt:lpstr>
      <vt:lpstr>Угадай эмоцию ребенка.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Пальчиковый театр как средство речевого развития дошкольников</dc:title>
  <dc:creator>Пользователь</dc:creator>
  <cp:lastModifiedBy>Пользователь</cp:lastModifiedBy>
  <cp:revision>45</cp:revision>
  <dcterms:created xsi:type="dcterms:W3CDTF">2017-10-19T13:25:44Z</dcterms:created>
  <dcterms:modified xsi:type="dcterms:W3CDTF">2017-10-23T10:06:18Z</dcterms:modified>
</cp:coreProperties>
</file>