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77" r:id="rId4"/>
    <p:sldId id="262" r:id="rId5"/>
    <p:sldId id="269" r:id="rId6"/>
    <p:sldId id="271" r:id="rId7"/>
    <p:sldId id="263" r:id="rId8"/>
    <p:sldId id="275" r:id="rId9"/>
    <p:sldId id="264" r:id="rId10"/>
    <p:sldId id="272" r:id="rId11"/>
    <p:sldId id="276" r:id="rId12"/>
    <p:sldId id="273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00D70-397E-435F-B3B0-4C12149AD25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0590D-46A5-403B-B824-C260ACF7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8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0590D-46A5-403B-B824-C260ACF7DC8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8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CE8A-3773-4369-8F62-E3463736868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A98-B407-40AA-A11F-8CBBEA61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CE8A-3773-4369-8F62-E3463736868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A98-B407-40AA-A11F-8CBBEA61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CE8A-3773-4369-8F62-E3463736868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A98-B407-40AA-A11F-8CBBEA61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CE8A-3773-4369-8F62-E3463736868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A98-B407-40AA-A11F-8CBBEA61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CE8A-3773-4369-8F62-E3463736868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A98-B407-40AA-A11F-8CBBEA61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CE8A-3773-4369-8F62-E3463736868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A98-B407-40AA-A11F-8CBBEA61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CE8A-3773-4369-8F62-E3463736868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A98-B407-40AA-A11F-8CBBEA61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CE8A-3773-4369-8F62-E3463736868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A98-B407-40AA-A11F-8CBBEA61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CE8A-3773-4369-8F62-E3463736868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A98-B407-40AA-A11F-8CBBEA61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CE8A-3773-4369-8F62-E3463736868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A98-B407-40AA-A11F-8CBBEA61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CE8A-3773-4369-8F62-E3463736868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4A98-B407-40AA-A11F-8CBBEA61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2CE8A-3773-4369-8F62-E3463736868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C4A98-B407-40AA-A11F-8CBBEA61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tskie-raskraski.ru/raskraski-priroda/raskraska-podvodnyy-mir" TargetMode="External"/><Relationship Id="rId2" Type="http://schemas.openxmlformats.org/officeDocument/2006/relationships/hyperlink" Target="http://kosigina.blogspot.com/2013/03/blog-post_2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udo-udo.info/ot-2-do-4-let/matematika-dlya-malyshej/3399-razvivayushchaya-igra-morskoj-mir-dlya-malyshej" TargetMode="External"/><Relationship Id="rId4" Type="http://schemas.openxmlformats.org/officeDocument/2006/relationships/hyperlink" Target="http://doshkolnik.ru/stihi/13869-podvodnyiy-mir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14700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Подводный мир морей и океанов.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6093296"/>
            <a:ext cx="6400800" cy="915888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Шортанова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И.М.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№3 «Щелкунчик»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7410" name="Picture 2" descr="https://look.com.ua/pic/201606/2560x1440/look.com.ua-168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47" y="980728"/>
            <a:ext cx="8659905" cy="48245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_PresentumCps" pitchFamily="82" charset="-52"/>
              </a:rPr>
              <a:t>Морские звезды.</a:t>
            </a:r>
            <a:endParaRPr lang="ru-RU" dirty="0"/>
          </a:p>
        </p:txBody>
      </p:sp>
      <p:pic>
        <p:nvPicPr>
          <p:cNvPr id="7170" name="Picture 2" descr="https://im0-tub-ru.yandex.net/i?id=20aa0ff150cd664f484f57333f9c26dd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0442" y="980728"/>
            <a:ext cx="3872038" cy="5125677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92FB15-B76A-412B-BE98-FF53BE3B64B8}"/>
              </a:ext>
            </a:extLst>
          </p:cNvPr>
          <p:cNvSpPr/>
          <p:nvPr/>
        </p:nvSpPr>
        <p:spPr>
          <a:xfrm>
            <a:off x="251520" y="764704"/>
            <a:ext cx="46674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звезды – рекордсмены по скорости движения. Они могут двигаться со скоростью 2 м/ мин, а средняя скорость, с которой обычно двигаются морские звезды, - от 5 до 15 см/ мин. Когда звезда обнаруживает, гребешка, она наползает на жертву, становится над ней «горбиком» и начинает растягивать створки моллюска. Иногда при этом звезда развивает силу до 5 кг. Когда между створками моллюска образуется щель, звезда выворачивается наружу свой желудок, просовывает его в щель, обволакивает им свою добычу и переваривает ее. Всем известна способность морских звезд выращивать утраченные части тела. Для того чтобы «восстановиться», им нужен хотя бы один луч. </a:t>
            </a:r>
          </a:p>
        </p:txBody>
      </p:sp>
    </p:spTree>
    <p:extLst>
      <p:ext uri="{BB962C8B-B14F-4D97-AF65-F5344CB8AC3E}">
        <p14:creationId xmlns:p14="http://schemas.microsoft.com/office/powerpoint/2010/main" val="415019148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_PresentumCps" pitchFamily="82" charset="-52"/>
              </a:rPr>
              <a:t>Медузы.</a:t>
            </a:r>
            <a:endParaRPr lang="ru-RU" dirty="0"/>
          </a:p>
        </p:txBody>
      </p:sp>
      <p:pic>
        <p:nvPicPr>
          <p:cNvPr id="4" name="Picture 2" descr="http://rulim.org/uploads/posts/2013-05/1369031527_jellyfish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464495" cy="527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C0D33E-B6FD-427B-BB55-5255ABB8189A}"/>
              </a:ext>
            </a:extLst>
          </p:cNvPr>
          <p:cNvSpPr/>
          <p:nvPr/>
        </p:nvSpPr>
        <p:spPr>
          <a:xfrm>
            <a:off x="4860032" y="1196752"/>
            <a:ext cx="42617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Медуза - беспозвоночное морское животное с прозрачным студенистым телом, с щупальцами. Медуза - беспозвоночное морское животное с прозрачным студенистым телом, с щупальцами. Медуза обычно имеет форму зонтика или колокола (от нескольких миллиметров до 2,3 метров), по краям которого располагаются щупальца и органы чувств. На вид медуза дряблая, но на ощупь она плотная. Тело медузы на 98% состоит из воды. Рот находится в середине нижней стороны зонтика. У медузы нет скелета, зато у нее две нервные системы.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6015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_PresentumCps" pitchFamily="82" charset="-52"/>
              </a:rPr>
              <a:t>Морские ежи.</a:t>
            </a:r>
            <a:endParaRPr lang="ru-RU" dirty="0"/>
          </a:p>
        </p:txBody>
      </p:sp>
      <p:pic>
        <p:nvPicPr>
          <p:cNvPr id="4" name="Picture 2" descr="http://www.funlib.ru/cimg/2014/101909/02068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931940" cy="52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7A6ACE-4488-418C-9339-A13CB070F63B}"/>
              </a:ext>
            </a:extLst>
          </p:cNvPr>
          <p:cNvSpPr/>
          <p:nvPr/>
        </p:nvSpPr>
        <p:spPr>
          <a:xfrm>
            <a:off x="107504" y="764704"/>
            <a:ext cx="48245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колеблется от 12 мм (плоские ежи) до 2530 см. Есть вид, полностью лишённый игл. Иглы зачастую служат морским ежам для передвижения, питания и защиты. У некоторых видов они ядовиты, так как соединены с особыми ядовитыми железами. Ядовитые виды распространены в основном в тропических и субтропических районах Индийского, Тихого океанов, распространены в океанах и морях с нормальной соленостью на глубинах до 5 км. Морские ежи донные ползающие или же зарывающиеся животные. Передвигаются с помощью ножек и игл. Они прячутся во время отлива и от хищников. Другие виды закапываются в песок или просто прикрывают себя кусками раковин, водорослями и т. д.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628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8058A-990A-494A-AC1E-A5358D49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C941CA-624C-4DA4-A10F-B468394EF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0200"/>
            <a:ext cx="7416824" cy="4525963"/>
          </a:xfrm>
        </p:spPr>
      </p:pic>
    </p:spTree>
    <p:extLst>
      <p:ext uri="{BB962C8B-B14F-4D97-AF65-F5344CB8AC3E}">
        <p14:creationId xmlns:p14="http://schemas.microsoft.com/office/powerpoint/2010/main" val="239979042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2BC51-66CA-45B6-82E1-1F5CAD75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705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1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BAB826B-8A38-4AC4-8DB8-D331BCC1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Лексические задания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http://kosigina.blogspot.com/2013/03/blog-post_25.html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Порисуем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http://detskie-raskraski.ru/raskraski-priroda/raskraska-podvodnyy-mir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про морских обитателей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http://doshkolnik.ru/stihi/13869-podvodnyiy-mir.html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https://chudo-udo.info/ot-2-do-4-let/matematika-dlya-malyshej/3399-razvivayushchaya-igra-morskoj-mir-dlya-malyshej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3608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555B8-F83B-423F-8A26-9574F7AB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0F8740-A66E-469B-AFAF-67002FF6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«Угадай-ка».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Без чего не бывает моря?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Какая самая большая рыба в море?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 какой рыбы оба глаза на одной стороне?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 кого рот на брюхе?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Какая собака не лает?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 каком коньке нельзя покататься?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Человек, который работает под водой в специальном костюме?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Родственник рака?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теперь давайте поиграем «словами с крабом», проверим, кто быстрее всех правильно и четко сможет три раза повторить скороговорку про карпа и краба, которую мы выучили.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Скороговорка: «В озере карп, а в море - краб».</a:t>
            </a:r>
          </a:p>
        </p:txBody>
      </p:sp>
    </p:spTree>
    <p:extLst>
      <p:ext uri="{BB962C8B-B14F-4D97-AF65-F5344CB8AC3E}">
        <p14:creationId xmlns:p14="http://schemas.microsoft.com/office/powerpoint/2010/main" val="178086326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32656"/>
            <a:ext cx="8229600" cy="288032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dirty="0"/>
              <a:t>      Моря и океаны поражают своими яркими красками и необычными существами. Подводная жизнь – это целый новый мир, отличный от нашего, земного. Водные обитатели поражают своим разнообразием. В водоемах плавают такие разные рыбы, что диву даешься! Конечно, рыбы дышат жабрами, кровь у них холодная, формы тел обтекаемые, держатся в воде и двигаются они с помощью плавников – и все это общие черты рыб. Но посмотришь на рыбье царство поближе – и глаза разбегаются. Бывают рыбы летучие, бывают рыбы-четырехглазки, большие рыбы, маленькие. И всё это только рыбы! А сколько же ещё прекрасных существ обитает в воде. Акулы, киты, скаты, осьминоги, морские ежи, морские коньки, крабы, моллюски! Но до конца число этих удивительных существ сложно перечислить.</a:t>
            </a:r>
          </a:p>
          <a:p>
            <a:pPr>
              <a:buNone/>
            </a:pPr>
            <a:r>
              <a:rPr lang="ru-RU" dirty="0"/>
              <a:t>  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3E30B1-320D-43FB-9337-6DAA4467B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0" y="2924944"/>
            <a:ext cx="8114479" cy="360039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_PresentumCps" pitchFamily="82" charset="-52"/>
              </a:rPr>
              <a:t>Киты.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274638"/>
            <a:ext cx="3456384" cy="5851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 мире существует около 80 разных видов китов. Ученые делят их на две основные группы: усатые киты и зубастые киты. Киты дышат через отверстия, находящиеся на верхушке их головы. Это отверстие называется дыхало. У усатых китов таких отверстия два, у зубастых – одно. Киты практически не чувствуют запахов и вкуса. Зато они прекрасно видят и под водой, и над водой. Кроме того, киты прекрасно слышат и имеют отличное осязание. Зоны вокруг рта, глаз и дыхательного отверстия такие же чувствительные, как пальцы у человека.</a:t>
            </a:r>
          </a:p>
        </p:txBody>
      </p:sp>
      <p:pic>
        <p:nvPicPr>
          <p:cNvPr id="4" name="Picture 2" descr="http://animalnetwork.davyprovoost.netdna-cdn.com/wp-content/uploads/2015/02/Ballena-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1447"/>
            <a:ext cx="511256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2434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Дельфины.</a:t>
            </a:r>
          </a:p>
        </p:txBody>
      </p:sp>
      <p:pic>
        <p:nvPicPr>
          <p:cNvPr id="13314" name="Picture 2" descr="https://avatars.mds.yandex.net/get-pdb/251121/89a2c760-e660-4f64-92c5-a080f505d1c8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1088166"/>
            <a:ext cx="3024336" cy="517923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6D4629-FB46-4A64-8060-6848F08C99DA}"/>
              </a:ext>
            </a:extLst>
          </p:cNvPr>
          <p:cNvSpPr/>
          <p:nvPr/>
        </p:nvSpPr>
        <p:spPr>
          <a:xfrm>
            <a:off x="107504" y="692696"/>
            <a:ext cx="59046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все знают, что дельфины – не рыбы, а млекопитающие. Дельфины и киты способны подолгу не дышать: от 2 – 4 до 30 – 40 минут, а иногда и до 2 часов! Ученые недавно выясняли, что «дружелюбное» поведение дельфинов – лишь проявление их инстинктов. До этого многие зоологи считали их поведение сознательным. Наличие у дельфинов крупного, сложно устроенного мозга позволило ряду ученых даже назвать дельфинов людьми моря. Исследования показали, что зоологи поторопились с выводами, в частности попытки научить дельфинов сознательному общению с человеком ничем не кончились. Афалина – самый известный из всех видов дельфинов. Его головной мозг самый большой – вес его достигает 1,25 % от веса тела дельфина. В среднем мозг афалины весит около 1700 г, в то время как у человека – 1400 г. Еще во 2 в. до н. э. греческие рыбаки отправлялись на ночной лов рыбы с помощью дельфинов.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5" y="-205581"/>
            <a:ext cx="8229600" cy="937418"/>
          </a:xfrm>
        </p:spPr>
        <p:txBody>
          <a:bodyPr/>
          <a:lstStyle/>
          <a:p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_PresentumCps" pitchFamily="82" charset="-52"/>
              </a:rPr>
              <a:t>Черепахи.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3" y="620688"/>
            <a:ext cx="4824534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черепахи – рептилии, которые плавали в морях и океанах планеты еще более 200 миллионов лет назад. Эти животные прекрасно приспособлены к жизни в воде : они проталкивают свое тело в ее толще мощными гребками широких передних ластов, а «рулят» с помощью пары более коротких задних ластов. Скольжение в воде черепахам облегчает и обтекаемая форма легко, слегка выпуклого панциря. Бодрствующая морская черепаха через каждые несколько минут должна подниматься к поверхности волы, чтобы набрать в легкие воздух. А спящей черепахе запаса воздуха хватает на два часа. Гавайские зеленые черепахи питаются зелеными водорослями, отчего их подкожный жир приобретает зеленоватую окраску. Отсюда и название черепах. </a:t>
            </a:r>
          </a:p>
        </p:txBody>
      </p:sp>
      <p:pic>
        <p:nvPicPr>
          <p:cNvPr id="5" name="Содержимое 4" descr="1227629005_mike_roberts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64" y="857232"/>
            <a:ext cx="3960440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3438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2552"/>
            <a:ext cx="8229600" cy="446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_PresentumCps" pitchFamily="82" charset="-52"/>
              </a:rPr>
              <a:t>Осьминоги. </a:t>
            </a:r>
            <a:endParaRPr lang="ru-RU" dirty="0"/>
          </a:p>
        </p:txBody>
      </p:sp>
      <p:pic>
        <p:nvPicPr>
          <p:cNvPr id="4" name="Содержимое 4" descr="1278964640_p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08720"/>
            <a:ext cx="4032448" cy="546540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7E1934-2E37-4A9F-A31D-2D711AB028D5}"/>
              </a:ext>
            </a:extLst>
          </p:cNvPr>
          <p:cNvSpPr/>
          <p:nvPr/>
        </p:nvSpPr>
        <p:spPr>
          <a:xfrm>
            <a:off x="107504" y="548680"/>
            <a:ext cx="47880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Осьминог ведет, в основном, ночной образ жизни. Основное занятие осьминога - охота. Днем он менее активен, чем ночью, поэтому считается ночным животным. Добычу выслеживает, притаившись на дне морском в ямках, между камней или в трещинах скал. Заметив краба или омара, спрут бросается на жертву хватает ее своими щупальцами-руками и немедленно пожирает, вид его при нападении становится страшен, глаза горят и весь он переливается различными оттенками. Такое поведение действует гипнотически на жертву, она замирает и легко попадает в лапы чудовищу. Питается осьминог в основном разнообразной рыбой, не брезгует и планктоном. Крупные экземпляры могут справиться с большой рыбой, например, акулой.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7398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3960440" cy="5530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древние акулы Они появились на Земле около 400 млн. лет назад. Акулы в числе самых первых позвоночных «обзавелись» челюстями с острыми зубами. И уже тогда в доисторический период, они были столь же свирепы и кровожадны, как и в наше время. У акул мощные челюсти с двойными рядами острых зубов . Когда зубы наружного ряда снашиваются, их заменяют зубы внутреннего ряда, а новые начинают расти сзади. За время их жизни сменяются тысяча зубов.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Акулы.</a:t>
            </a:r>
          </a:p>
        </p:txBody>
      </p:sp>
      <p:pic>
        <p:nvPicPr>
          <p:cNvPr id="21506" name="Picture 2" descr="http://www.turism19.ru/sites/default/files/news/201207/ak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248472" cy="5429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_PresentumCps" pitchFamily="82" charset="-52"/>
              </a:rPr>
              <a:t>Морские коньки.</a:t>
            </a:r>
            <a:endParaRPr lang="ru-RU" dirty="0"/>
          </a:p>
        </p:txBody>
      </p:sp>
      <p:pic>
        <p:nvPicPr>
          <p:cNvPr id="4" name="Picture 2" descr="http://actinglikeanimals.com/wp-content/uploads/pin55a1415e05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2"/>
            <a:ext cx="4176464" cy="437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16016" y="1450429"/>
            <a:ext cx="4186808" cy="5458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коньки бывают от 2 до 35 см в зависимости от вида, но всех этих рыб объединяет особенность, в том числе плавание в толще воды В вертикальном положении. Морские коньки являются хищниками и охотятся на мелких рачков и креветок. Зубов у этих рыб нет, их рот действует по принципу пипетки, втягивая воду вместе с добычей. У морских коньков икру вынашивают самцы в специальной выводковой сумке. Число икринок разнообразно — от 2 до 1 тысячи. </a:t>
            </a:r>
          </a:p>
        </p:txBody>
      </p:sp>
    </p:spTree>
    <p:extLst>
      <p:ext uri="{BB962C8B-B14F-4D97-AF65-F5344CB8AC3E}">
        <p14:creationId xmlns:p14="http://schemas.microsoft.com/office/powerpoint/2010/main" val="16013758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www.aquariums.by/images/Oformlenie_aqua/exot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60" y="2492896"/>
            <a:ext cx="7561080" cy="371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_PresentumCps" pitchFamily="82" charset="-52"/>
              </a:rPr>
              <a:t>Рыбы.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08BC94-ED86-4D6B-B3FF-588D91E4F589}"/>
              </a:ext>
            </a:extLst>
          </p:cNvPr>
          <p:cNvSpPr/>
          <p:nvPr/>
        </p:nvSpPr>
        <p:spPr>
          <a:xfrm>
            <a:off x="971600" y="836712"/>
            <a:ext cx="77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удивительна и разнообразна жизнь в океане! Столько удивительного можно увидеть под водой! Прекрасные раковины, редкие виды рыб, растения. Море зачаровывает и привлекает многих аквалангистов.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1387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a_PresentumCps</vt:lpstr>
      <vt:lpstr>Arial</vt:lpstr>
      <vt:lpstr>Calibri</vt:lpstr>
      <vt:lpstr>Times New Roman</vt:lpstr>
      <vt:lpstr>Тема Office</vt:lpstr>
      <vt:lpstr>Подводный мир морей и океанов.  </vt:lpstr>
      <vt:lpstr>Презентация PowerPoint</vt:lpstr>
      <vt:lpstr>Киты.</vt:lpstr>
      <vt:lpstr>Дельфины.</vt:lpstr>
      <vt:lpstr>Черепахи.</vt:lpstr>
      <vt:lpstr>Осьминоги. </vt:lpstr>
      <vt:lpstr>Акулы.</vt:lpstr>
      <vt:lpstr>Морские коньки.</vt:lpstr>
      <vt:lpstr>Рыбы. </vt:lpstr>
      <vt:lpstr>Морские звезды.</vt:lpstr>
      <vt:lpstr>Медузы.</vt:lpstr>
      <vt:lpstr>Морские ежи.</vt:lpstr>
      <vt:lpstr>Спасибо за внимание</vt:lpstr>
      <vt:lpstr>Задание 1</vt:lpstr>
      <vt:lpstr>Задание 2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 морей и океанов.</dc:title>
  <dc:creator>Галина</dc:creator>
  <cp:lastModifiedBy>Liliya Myslivets</cp:lastModifiedBy>
  <cp:revision>39</cp:revision>
  <dcterms:created xsi:type="dcterms:W3CDTF">2012-09-12T15:26:10Z</dcterms:created>
  <dcterms:modified xsi:type="dcterms:W3CDTF">2020-04-20T09:57:07Z</dcterms:modified>
</cp:coreProperties>
</file>