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D2B8C-3398-4F84-A590-BBA9FAC0087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1752600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00B0F0"/>
                </a:solidFill>
              </a:rPr>
              <a:t>ПАСХА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99027" y="5920125"/>
            <a:ext cx="5464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МБОУ №37 «Щелкунчик»</a:t>
            </a:r>
          </a:p>
          <a:p>
            <a:pPr algn="ctr"/>
            <a:r>
              <a:rPr lang="ru-RU" dirty="0" err="1">
                <a:solidFill>
                  <a:srgbClr val="002060"/>
                </a:solidFill>
                <a:latin typeface="Arial Black" pitchFamily="34" charset="0"/>
              </a:rPr>
              <a:t>Шортанова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Инна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3968" y="260648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Пасха — самый главный христианский праздник. В это день верующие отмечают воскресение из мёртвых Иисуса Христа. Православная церковь празднует Пасху уже более двух тысяч лет.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18C5C9-9520-4168-B6F5-8FF61507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70" y="2613966"/>
            <a:ext cx="4608512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332656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Церковное предание гласит, что после снятия с креста Иисуса, тело его погребли в пещере в саду Иосифа, его ученика. Но вход завалили большим камнем и поставили стражу, чтобы тело Христа не похитили. На третью ночь с небес сошёл ангел </a:t>
            </a:r>
            <a:r>
              <a:rPr lang="ru-RU" dirty="0" err="1">
                <a:solidFill>
                  <a:srgbClr val="0070C0"/>
                </a:solidFill>
                <a:latin typeface="Arial Black" pitchFamily="34" charset="0"/>
              </a:rPr>
              <a:t>Господен</a:t>
            </a: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 и отвалил камень от входа.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46BFD4-3E11-49EA-A9FD-0E3DCAC6B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536504" cy="3643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59" y="0"/>
            <a:ext cx="49320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Воины, стоявшие на страже, от страха окаменели, а потом, очнувшись, побежали к иерусалимским священникам доложить о случившемся. Женщины, пришедшие поутру, чтобы по обычаю помазать тело Христа благовонным миро, не нашли его.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E819BF-DE13-4C14-97F8-50363D94B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51049"/>
            <a:ext cx="4572000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6064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В пещере же был ангел, который сказал им: «Вы ищете Иисуса распятого, его нет здесь. Он воскрес из мёртвых».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4384A3-BE14-4376-968A-464277B5D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4458072" cy="380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18864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Затем сам Иисус явился Марии Магдалине и ученикам своим, с которыми в течение сорока дней говорил о Царстве Божием.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E17108-FF09-45BE-A5AA-D8445A52B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13629"/>
            <a:ext cx="4597467" cy="48277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0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Вот почему празднование Пасхи — «праздник праздников», прославляющий победу добра над злом, жизни над смертью, света над тьмой. В этот день принято печь пасхальные куличи, делать творожную пасху и красить яйца.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0B70B4-159C-483B-91CA-DABF44A7C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62322"/>
            <a:ext cx="4392488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404664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Яйцо — это символ жизни, её возрождения. Яйца красят в разные цвета и дарят со словами:</a:t>
            </a:r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«Христос </a:t>
            </a:r>
            <a:r>
              <a:rPr lang="ru-RU" dirty="0" err="1">
                <a:solidFill>
                  <a:srgbClr val="FF0000"/>
                </a:solidFill>
                <a:latin typeface="Arial Black" pitchFamily="34" charset="0"/>
              </a:rPr>
              <a:t>воскресе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!»</a:t>
            </a:r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В ответ следует сказать: «Воистину </a:t>
            </a:r>
            <a:r>
              <a:rPr lang="ru-RU" dirty="0" err="1">
                <a:solidFill>
                  <a:srgbClr val="FF0000"/>
                </a:solidFill>
                <a:latin typeface="Arial Black" pitchFamily="34" charset="0"/>
              </a:rPr>
              <a:t>воскресе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!» — и расцеловаться в знак всепрощения и любви к близким.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B0E7AC-80D1-4746-80C3-168DC0D105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12988"/>
            <a:ext cx="4743527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92080" y="0"/>
            <a:ext cx="3851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В светлый праздник пасхи, дети катали крашеные яйца с горки.  Чье яйцо покатившись с горки  сталкивало другие </a:t>
            </a:r>
            <a:r>
              <a:rPr lang="ru-RU" dirty="0" err="1">
                <a:solidFill>
                  <a:srgbClr val="FF0000"/>
                </a:solidFill>
                <a:latin typeface="Arial Black" pitchFamily="34" charset="0"/>
              </a:rPr>
              <a:t>крашенки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, тот и забирал эти яйца. Выигрывал тот, у кого было больше всего праздничных </a:t>
            </a:r>
            <a:r>
              <a:rPr lang="ru-RU" dirty="0" err="1">
                <a:solidFill>
                  <a:srgbClr val="FF0000"/>
                </a:solidFill>
                <a:latin typeface="Arial Black" pitchFamily="34" charset="0"/>
              </a:rPr>
              <a:t>крашенок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9752" y="-1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Так же дети  и даже взрослые очень любили стукнуться </a:t>
            </a:r>
            <a:r>
              <a:rPr lang="ru-RU" dirty="0" err="1">
                <a:solidFill>
                  <a:srgbClr val="FF0000"/>
                </a:solidFill>
                <a:latin typeface="Arial Black" pitchFamily="34" charset="0"/>
              </a:rPr>
              <a:t>крашенками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. У кого яйцо разбивалось, тот должен был что-нибудь спеть , сплясать или </a:t>
            </a:r>
            <a:r>
              <a:rPr lang="ru-RU" dirty="0" err="1">
                <a:solidFill>
                  <a:srgbClr val="FF0000"/>
                </a:solidFill>
                <a:latin typeface="Arial Black" pitchFamily="34" charset="0"/>
              </a:rPr>
              <a:t>расказать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818032-20D1-4AC1-A60F-E2FC14D83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17139"/>
            <a:ext cx="4320480" cy="3796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323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Liliya Myslivets</cp:lastModifiedBy>
  <cp:revision>66</cp:revision>
  <dcterms:created xsi:type="dcterms:W3CDTF">2013-03-13T14:30:18Z</dcterms:created>
  <dcterms:modified xsi:type="dcterms:W3CDTF">2020-04-16T08:49:36Z</dcterms:modified>
</cp:coreProperties>
</file>