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3" r:id="rId11"/>
    <p:sldId id="272" r:id="rId12"/>
    <p:sldId id="265" r:id="rId13"/>
    <p:sldId id="264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 Ilya" initials="1I" lastIdx="3" clrIdx="0">
    <p:extLst>
      <p:ext uri="{19B8F6BF-5375-455C-9EA6-DF929625EA0E}">
        <p15:presenceInfo xmlns:p15="http://schemas.microsoft.com/office/powerpoint/2012/main" userId="91c100671d8bdd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1T21:00:54.332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8B20-FA2F-4517-9238-736D8D6AB6E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4DE-894F-48B0-A30E-DBAECB049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0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5B4DE-894F-48B0-A30E-DBAECB0497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6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7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17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5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35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1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9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8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0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2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4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3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2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2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56F6-B5A9-4FC6-8BFA-C4A32E4E9869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2C26B9-1FDF-4C05-B784-F0AF9E3B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86840-B8F4-4838-9EA6-E1E19AE26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351" y="364308"/>
            <a:ext cx="7766937" cy="24655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			</a:t>
            </a:r>
            <a:r>
              <a:rPr lang="ru-RU" dirty="0">
                <a:solidFill>
                  <a:srgbClr val="7030A0"/>
                </a:solidFill>
              </a:rPr>
              <a:t>	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класс: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 с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Открой удивительный мир».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5FE1FF-C288-44A9-99BD-97150EA49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942" y="3763478"/>
            <a:ext cx="7766936" cy="291497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провела:</a:t>
            </a:r>
          </a:p>
          <a:p>
            <a:pPr algn="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Терехова Т.В.</a:t>
            </a:r>
          </a:p>
          <a:p>
            <a:pPr algn="r"/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98DD87-00F7-4E05-A6AB-611430A6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22909" r="46784" b="33895"/>
          <a:stretch/>
        </p:blipFill>
        <p:spPr>
          <a:xfrm>
            <a:off x="352462" y="4129238"/>
            <a:ext cx="4123285" cy="2728762"/>
          </a:xfrm>
          <a:prstGeom prst="corner">
            <a:avLst>
              <a:gd name="adj1" fmla="val 70811"/>
              <a:gd name="adj2" fmla="val 64109"/>
            </a:avLst>
          </a:prstGeom>
        </p:spPr>
      </p:pic>
    </p:spTree>
    <p:extLst>
      <p:ext uri="{BB962C8B-B14F-4D97-AF65-F5344CB8AC3E}">
        <p14:creationId xmlns:p14="http://schemas.microsoft.com/office/powerpoint/2010/main" val="1675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A458-0596-4201-9139-6CEAD5E9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разучивании стихотворений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857F7-96B7-49CB-8657-F2961E7A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5494"/>
            <a:ext cx="8596668" cy="2035040"/>
          </a:xfrm>
        </p:spPr>
        <p:txBody>
          <a:bodyPr/>
          <a:lstStyle/>
          <a:p>
            <a:r>
              <a:rPr lang="ru-RU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эффективны при разучивании стихотворений.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заключается в следующем: на каждое слово или маленькое словосочетание придумывается картинка (изображение);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На начальном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предлагает готовую план – схему, а по мере обучения ребенок также активно включается в процесс создания своей схемы.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563C2-F239-4021-B87B-255A02643B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32502" r="3459" b="13671"/>
          <a:stretch/>
        </p:blipFill>
        <p:spPr bwMode="auto">
          <a:xfrm>
            <a:off x="2743200" y="4195629"/>
            <a:ext cx="4097866" cy="184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62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C94FF3-6A91-48EF-A169-F24D4F92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83" y="655208"/>
            <a:ext cx="6608990" cy="1320800"/>
          </a:xfrm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разучивании стихотворений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5C6B10-E7EA-47FD-9172-0B9760E6F66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5447" r="24759" b="10553"/>
          <a:stretch/>
        </p:blipFill>
        <p:spPr bwMode="auto">
          <a:xfrm>
            <a:off x="413683" y="1976009"/>
            <a:ext cx="3805955" cy="3616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1BF69-69E5-45BE-9C36-A0D16CBAF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97" y="1976008"/>
            <a:ext cx="2712648" cy="3616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04D59A-B139-4E4C-82EB-FCEAFA7E2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04" y="2016304"/>
            <a:ext cx="2834739" cy="35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F3977-B9FD-4291-A2DF-A1AAD869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61" y="609600"/>
            <a:ext cx="6050725" cy="13208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 по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42FDDD5-99BD-43A4-8269-F43BE879B7C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20291" r="25080" b="16016"/>
          <a:stretch/>
        </p:blipFill>
        <p:spPr bwMode="auto">
          <a:xfrm>
            <a:off x="2307727" y="1930400"/>
            <a:ext cx="4981594" cy="487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7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EE0E6-EE59-4EC7-8819-4ABA9801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98" y="667351"/>
            <a:ext cx="5983348" cy="689811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загадкам</a:t>
            </a:r>
          </a:p>
        </p:txBody>
      </p:sp>
      <p:pic>
        <p:nvPicPr>
          <p:cNvPr id="4" name="Объект 3" descr="Картинки по запросу &quot;мнемотаблицы презентация&quot;">
            <a:extLst>
              <a:ext uri="{FF2B5EF4-FFF2-40B4-BE49-F238E27FC236}">
                <a16:creationId xmlns:a16="http://schemas.microsoft.com/office/drawing/2014/main" id="{631F3FD4-89F3-4157-9ECE-88EAB916D5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19677" r="2968" b="3869"/>
          <a:stretch/>
        </p:blipFill>
        <p:spPr bwMode="auto">
          <a:xfrm>
            <a:off x="1337093" y="1466491"/>
            <a:ext cx="7824159" cy="4968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95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2725-3590-4911-8E01-1A2DC769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53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4AED0-6832-43D6-9771-E602576F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6575"/>
            <a:ext cx="8596668" cy="9457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пересказе с помощью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видят всех действующих лиц, и свое внимание концентрируют на правильном построении предложений, на воспроизведении в своей речи необходимых выражений.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E1FF2-42F6-4820-86D4-72AFE1A8E8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42857" r="7735" b="7258"/>
          <a:stretch/>
        </p:blipFill>
        <p:spPr bwMode="auto">
          <a:xfrm>
            <a:off x="1702562" y="2800952"/>
            <a:ext cx="6546209" cy="3137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649CBBE9-154B-4FD9-9A94-467E46A90BD0}"/>
              </a:ext>
            </a:extLst>
          </p:cNvPr>
          <p:cNvSpPr txBox="1">
            <a:spLocks/>
          </p:cNvSpPr>
          <p:nvPr/>
        </p:nvSpPr>
        <p:spPr>
          <a:xfrm>
            <a:off x="677334" y="2256936"/>
            <a:ext cx="8596668" cy="54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6B24E3F-B666-4648-A58D-AD876123A2C4}"/>
              </a:ext>
            </a:extLst>
          </p:cNvPr>
          <p:cNvSpPr txBox="1">
            <a:spLocks/>
          </p:cNvSpPr>
          <p:nvPr/>
        </p:nvSpPr>
        <p:spPr>
          <a:xfrm>
            <a:off x="2027307" y="2406316"/>
            <a:ext cx="5896721" cy="385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«Маша и медведь»					«Лиса и заяц»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7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A564E-3BC4-4255-A1A2-1C6A7FF7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56" y="609600"/>
            <a:ext cx="7946902" cy="727494"/>
          </a:xfrm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однокоренные слова</a:t>
            </a:r>
          </a:p>
        </p:txBody>
      </p:sp>
      <p:pic>
        <p:nvPicPr>
          <p:cNvPr id="4" name="Объект 3" descr="Картинки по запросу &quot;мнемотаблицы презентация&quot;">
            <a:extLst>
              <a:ext uri="{FF2B5EF4-FFF2-40B4-BE49-F238E27FC236}">
                <a16:creationId xmlns:a16="http://schemas.microsoft.com/office/drawing/2014/main" id="{281F5D2C-0B97-4679-92EE-3F0F75C5B68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15856" r="11565" b="2692"/>
          <a:stretch/>
        </p:blipFill>
        <p:spPr bwMode="auto">
          <a:xfrm>
            <a:off x="1495895" y="1337094"/>
            <a:ext cx="7453223" cy="48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0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AFB89-7B5F-4F6C-8ED4-813B05C9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523" y="816638"/>
            <a:ext cx="1536477" cy="699436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343FB-5174-4826-A43C-5668DDDB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99803" cy="2180405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использования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Расширяется не только словарный запас, но и знание об окружающем мире.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Появляется желание пересказывать – ребенок понимает, что это совсем не трудно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 стихов превращается в игру, которая очень нравится детям.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является одним из эффективных способов развития речи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38963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D2F46-73AC-47A6-8337-0731051F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9" t="11572" r="40849" b="25409"/>
          <a:stretch/>
        </p:blipFill>
        <p:spPr>
          <a:xfrm>
            <a:off x="0" y="0"/>
            <a:ext cx="10222302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CCBD2AC-5997-4953-BFF7-EC3EBCBCEEDF}"/>
              </a:ext>
            </a:extLst>
          </p:cNvPr>
          <p:cNvSpPr txBox="1">
            <a:spLocks/>
          </p:cNvSpPr>
          <p:nvPr/>
        </p:nvSpPr>
        <p:spPr>
          <a:xfrm>
            <a:off x="1135252" y="2665982"/>
            <a:ext cx="8596668" cy="686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rgbClr val="7030A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484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02CBC-7954-4508-92D9-F67B1825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273" y="590350"/>
            <a:ext cx="8360788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– это система методов и приемов, обеспечивающих эффективное запоминание, сохранение и припоминание информации.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volna.org/wp-content/uploads/2014/11/mniemotiekhnika_kak_sriedstvo_riechievoi_aktivnosti_dietiei2.png">
            <a:extLst>
              <a:ext uri="{FF2B5EF4-FFF2-40B4-BE49-F238E27FC236}">
                <a16:creationId xmlns:a16="http://schemas.microsoft.com/office/drawing/2014/main" id="{6B3F448D-3BE5-49B1-BF89-D4B2EEAFFB2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1448" t="15267" r="9034" b="12571"/>
          <a:stretch/>
        </p:blipFill>
        <p:spPr>
          <a:xfrm>
            <a:off x="1535501" y="2009955"/>
            <a:ext cx="7358332" cy="450298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7377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B8CAB-15D3-4E46-B497-C29945DE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811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CF8E34-8284-4B9D-9341-64EA070A2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9" t="52247" r="54548" b="5306"/>
          <a:stretch/>
        </p:blipFill>
        <p:spPr>
          <a:xfrm>
            <a:off x="1498423" y="2800953"/>
            <a:ext cx="3296713" cy="3525199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E7165306-6902-4F9B-8733-67E959374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17" y="1299411"/>
            <a:ext cx="8495543" cy="142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схема, в которой заложена определенная информация. Суть мнемосхемы заключается в следующем: на каждое слово или маленькое словосочетание придумывается картинка (изображение); таким образом весь текст зарисовывается схематично, глядя на эти схемы – рисунки, ребенок легко запоминает информацию.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76D3DA-EEEE-4624-A310-17DBC663CF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05" y="2800954"/>
            <a:ext cx="3639997" cy="3525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8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61F001-CD6D-4ADD-92C2-11ADB5AF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09" y="543545"/>
            <a:ext cx="8596668" cy="365307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приемами работы с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значительно сокращает время обучения и одновременно решает задачи, направленные на: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основных психических процессов: памяти, внимания, образного мышления;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связной речи;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мелкой моторики рук при частичном или полном графическом воспроизведении.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таблиц не требуются художественные способности, любой педагог в состоянии нарисовать подобные символические изображения предметов и объектов к выбранному рассказу.</a:t>
            </a:r>
          </a:p>
        </p:txBody>
      </p:sp>
    </p:spTree>
    <p:extLst>
      <p:ext uri="{BB962C8B-B14F-4D97-AF65-F5344CB8AC3E}">
        <p14:creationId xmlns:p14="http://schemas.microsoft.com/office/powerpoint/2010/main" val="21934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8295B-DFA7-46DE-A69D-A218FC97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61" y="583720"/>
            <a:ext cx="8596668" cy="529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</a:p>
        </p:txBody>
      </p:sp>
      <p:pic>
        <p:nvPicPr>
          <p:cNvPr id="4" name="Объект 3" descr="Картинки по запросу &quot;мнемотаблицы презентация&quot;">
            <a:extLst>
              <a:ext uri="{FF2B5EF4-FFF2-40B4-BE49-F238E27FC236}">
                <a16:creationId xmlns:a16="http://schemas.microsoft.com/office/drawing/2014/main" id="{534C95F7-9FF6-486D-B87E-7E64ACD0C09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62" y="1461849"/>
            <a:ext cx="7396991" cy="4999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25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B0D75-0061-4329-AC27-FB458F74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 с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A28EB-CC4D-4E3F-AE8D-6EBA11014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910897"/>
          </a:xfrm>
        </p:spPr>
        <p:txBody>
          <a:bodyPr/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 Рассматривание таблицы и разбор того, что на ней изображено.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Осуществляется перекодирование информации, т.е. преобразование из абстрактных символов в образы.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Пересказ сказки, рассказа, чтение стихотворения с опорой на символы (образы), т.е. происходит отработка метода запоминания.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8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CD44A-CBF5-4939-B32F-D8714AD6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алгоритма действий детей в разных видах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BDBC1-A771-4032-AB6D-43774402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91" y="2238227"/>
            <a:ext cx="8596668" cy="1320801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начинать со средней группой. Хотя уже в младшем возрасте можно использовать простейшие схемы одевания, умывания и т.д.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Дежурство								Одевание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6150E-AA9C-4DAF-B67D-B044CC287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9" t="29385" r="55326" b="40806"/>
          <a:stretch/>
        </p:blipFill>
        <p:spPr>
          <a:xfrm>
            <a:off x="959462" y="3786992"/>
            <a:ext cx="3286009" cy="23320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BAAF9-EB10-4A60-984A-D7A7DFB136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3" t="28217" r="15233" b="41384"/>
          <a:stretch/>
        </p:blipFill>
        <p:spPr bwMode="auto">
          <a:xfrm>
            <a:off x="5400065" y="3786992"/>
            <a:ext cx="3301330" cy="233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43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32492-7F60-465F-85B4-16B8993F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 рассказа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D8C94-4E2E-4334-9255-7445AE6E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2292"/>
            <a:ext cx="4679669" cy="262181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наиболее трудный вид деятельности в монологической речи. Дети не располагают теми знаниями, которые приобретают в течение жизни. Чтобы описать предмет, его нужно осознать, а осознание – это анализ. Что ребенку очень трудно. Здесь важно научить ребенка сначала выделять признаки предмета.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88DFC-2418-4A1F-B8F3-36A146C5A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79" y="1382291"/>
            <a:ext cx="3761723" cy="50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38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9EAE1-01A8-4107-9389-FC8468F3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51" y="609600"/>
            <a:ext cx="815259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 рассказа  «Дикие животные жарких стран» по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91EDBA-F842-48A2-AB71-5F0DC988B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30" y="1930400"/>
            <a:ext cx="3533840" cy="4711788"/>
          </a:xfrm>
        </p:spPr>
      </p:pic>
    </p:spTree>
    <p:extLst>
      <p:ext uri="{BB962C8B-B14F-4D97-AF65-F5344CB8AC3E}">
        <p14:creationId xmlns:p14="http://schemas.microsoft.com/office/powerpoint/2010/main" val="27502492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537</Words>
  <Application>Microsoft Office PowerPoint</Application>
  <PresentationFormat>Широкоэкранный</PresentationFormat>
  <Paragraphs>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    Мастер – класс: «Работа с мнемотаблицами. Открой удивительный мир».</vt:lpstr>
      <vt:lpstr>Мнемотехника – это система методов и приемов, обеспечивающих эффективное запоминание, сохранение и припоминание информации.</vt:lpstr>
      <vt:lpstr>Мнемотаблицы</vt:lpstr>
      <vt:lpstr>Презентация PowerPoint</vt:lpstr>
      <vt:lpstr>Примечание</vt:lpstr>
      <vt:lpstr>Последовательность работы с мнемотаблицами:</vt:lpstr>
      <vt:lpstr>Использование мнемотаблицы как алгоритма действий детей в разных видах деятельности</vt:lpstr>
      <vt:lpstr>Составление описательного рассказа</vt:lpstr>
      <vt:lpstr>Составление описательного рассказа  «Дикие животные жарких стран» по мнемотаблице</vt:lpstr>
      <vt:lpstr>Мнемотаблицы при разучивании стихотворений</vt:lpstr>
      <vt:lpstr>Мнемотаблицы при разучивании стихотворений</vt:lpstr>
      <vt:lpstr>Заучивание стихотворения по мнемодорожке</vt:lpstr>
      <vt:lpstr>Мнемотаблицы по загадкам</vt:lpstr>
      <vt:lpstr>Пересказ</vt:lpstr>
      <vt:lpstr>Мнемотаблицы на однокоренные слова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класс:  «Работа с мнемотаблицами. Открой удивительный мир».</dc:title>
  <dc:creator>1 Ilya</dc:creator>
  <cp:lastModifiedBy>1 Ilya</cp:lastModifiedBy>
  <cp:revision>53</cp:revision>
  <dcterms:created xsi:type="dcterms:W3CDTF">2020-02-10T16:19:05Z</dcterms:created>
  <dcterms:modified xsi:type="dcterms:W3CDTF">2020-02-20T18:00:25Z</dcterms:modified>
</cp:coreProperties>
</file>