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6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3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2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9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8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0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9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0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88EF67-DD50-464E-85B7-51A3D73CC82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8AF7A-0501-4563-B01B-D280B3F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066" y="304800"/>
            <a:ext cx="10481733" cy="38608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центр развития ребенка – детский сад № 37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«ЩЕЛКУНЧИК»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Советы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и рекомендации воспитателям по проведению фронтальной и индивидуальной работы с детьми по заданию 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учителя-логопеда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0667" y="5266266"/>
            <a:ext cx="4419600" cy="961539"/>
          </a:xfrm>
        </p:spPr>
        <p:txBody>
          <a:bodyPr/>
          <a:lstStyle/>
          <a:p>
            <a:pPr algn="r"/>
            <a:r>
              <a:rPr lang="ru-RU" dirty="0" smtClean="0"/>
              <a:t>Подготовил: зам. зав. по </a:t>
            </a:r>
            <a:r>
              <a:rPr lang="ru-RU" dirty="0" err="1" smtClean="0"/>
              <a:t>ВМР</a:t>
            </a:r>
            <a:endParaRPr lang="ru-RU" dirty="0" smtClean="0"/>
          </a:p>
          <a:p>
            <a:pPr algn="r"/>
            <a:r>
              <a:rPr lang="ru-RU" dirty="0" smtClean="0"/>
              <a:t>Алиева </a:t>
            </a:r>
            <a:r>
              <a:rPr lang="ru-RU" dirty="0" err="1"/>
              <a:t>А</a:t>
            </a:r>
            <a:r>
              <a:rPr lang="ru-RU" dirty="0" err="1" smtClean="0"/>
              <a:t>.Ф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19649" r="2318" b="2948"/>
          <a:stretch/>
        </p:blipFill>
        <p:spPr>
          <a:xfrm>
            <a:off x="282375" y="3653215"/>
            <a:ext cx="4047066" cy="2500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1773" y="6450227"/>
            <a:ext cx="187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Г. о. Мытищи 2020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150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Фронтальная работа по заданию логопеда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419225"/>
            <a:ext cx="11383433" cy="52017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Проводится м планируется  </a:t>
            </a:r>
            <a:r>
              <a:rPr lang="ru-RU" dirty="0"/>
              <a:t>воспитателем в течение всего рабочего времени с ребенком, а именно</a:t>
            </a:r>
            <a:r>
              <a:rPr lang="ru-RU" dirty="0" smtClean="0"/>
              <a:t>: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b="1" dirty="0" smtClean="0"/>
              <a:t>В </a:t>
            </a:r>
            <a:r>
              <a:rPr lang="ru-RU" b="1" dirty="0"/>
              <a:t>утренний отрезок </a:t>
            </a:r>
            <a:r>
              <a:rPr lang="ru-RU" b="1" dirty="0" smtClean="0"/>
              <a:t>времени </a:t>
            </a:r>
            <a:r>
              <a:rPr lang="ru-RU" b="1" dirty="0"/>
              <a:t>в играх со всей группой детей, </a:t>
            </a:r>
            <a:r>
              <a:rPr lang="ru-RU" b="1" dirty="0" smtClean="0"/>
              <a:t>это </a:t>
            </a:r>
            <a:r>
              <a:rPr lang="ru-RU" b="1" dirty="0"/>
              <a:t>могут </a:t>
            </a:r>
            <a:r>
              <a:rPr lang="ru-RU" b="1" dirty="0" smtClean="0"/>
              <a:t>быть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игры с мячом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речевые </a:t>
            </a:r>
            <a:r>
              <a:rPr lang="ru-RU" dirty="0"/>
              <a:t>игры,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хороводные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подвижные </a:t>
            </a:r>
            <a:r>
              <a:rPr lang="ru-RU" dirty="0"/>
              <a:t>/малой подвижности/,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пальчиковые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речь </a:t>
            </a:r>
            <a:r>
              <a:rPr lang="ru-RU" dirty="0"/>
              <a:t>с движением,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игры на разви­тие </a:t>
            </a:r>
            <a:r>
              <a:rPr lang="ru-RU" dirty="0"/>
              <a:t>психических процессов и т.д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b="1" dirty="0"/>
              <a:t>. </a:t>
            </a:r>
            <a:r>
              <a:rPr lang="ru-RU" b="1" dirty="0" smtClean="0"/>
              <a:t>В процессе НОД </a:t>
            </a:r>
            <a:r>
              <a:rPr lang="ru-RU" b="1" dirty="0"/>
              <a:t>в виде пятиминуток</a:t>
            </a:r>
            <a:r>
              <a:rPr lang="ru-RU" dirty="0"/>
              <a:t>: до начала занятия, как организа­ционный момент, в различных частях </a:t>
            </a:r>
            <a:r>
              <a:rPr lang="ru-RU" dirty="0" smtClean="0"/>
              <a:t>НОД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Во </a:t>
            </a:r>
            <a:r>
              <a:rPr lang="ru-RU" b="1" dirty="0"/>
              <a:t>второй половине </a:t>
            </a:r>
            <a:r>
              <a:rPr lang="ru-RU" dirty="0"/>
              <a:t>дня перед началом индивидуальной работы по заданию логопеда. Это могут быть такие же игры, что и в утренний отрезок времени.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b="1" dirty="0"/>
              <a:t>. В </a:t>
            </a:r>
            <a:r>
              <a:rPr lang="ru-RU" b="1" dirty="0" smtClean="0"/>
              <a:t>процессе режимных моментов </a:t>
            </a:r>
            <a:r>
              <a:rPr lang="ru-RU" dirty="0" smtClean="0"/>
              <a:t>: на прогулке ,  в процессе умывания , в момент одевания на прогулку</a:t>
            </a:r>
            <a:r>
              <a:rPr lang="ru-RU" dirty="0"/>
              <a:t>, поручения и т.д./ в виде различных заданий, например: во время сборов на прогулку воспитатель предлагает детям придумать слова со звуком "</a:t>
            </a:r>
            <a:r>
              <a:rPr lang="ru-RU" dirty="0" smtClean="0"/>
              <a:t>П»  </a:t>
            </a:r>
            <a:r>
              <a:rPr lang="ru-RU" dirty="0"/>
              <a:t>в середине, в начале, в конце слова.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99" y="2082650"/>
            <a:ext cx="2904066" cy="24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3" y="2291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Фронтальная работа включает в себя различные - отдельные - моменты по коррекции речи, как системы, а именно: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6" y="2667000"/>
            <a:ext cx="4191000" cy="4191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135" y="1554692"/>
            <a:ext cx="9685865" cy="462227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работа над лексико-грамматическими категориями;</a:t>
            </a:r>
          </a:p>
          <a:p>
            <a:r>
              <a:rPr lang="ru-RU" dirty="0" smtClean="0"/>
              <a:t>работа </a:t>
            </a:r>
            <a:r>
              <a:rPr lang="ru-RU" dirty="0"/>
              <a:t>по автоматизации  и дифференциации звукопроизношения;</a:t>
            </a:r>
          </a:p>
          <a:p>
            <a:r>
              <a:rPr lang="ru-RU" dirty="0" smtClean="0"/>
              <a:t> </a:t>
            </a:r>
            <a:r>
              <a:rPr lang="ru-RU" dirty="0"/>
              <a:t>работа по развитию фонетико-фонематического слуха, анализа и син­теза;</a:t>
            </a:r>
          </a:p>
          <a:p>
            <a:r>
              <a:rPr lang="ru-RU" dirty="0" smtClean="0"/>
              <a:t> </a:t>
            </a:r>
            <a:r>
              <a:rPr lang="ru-RU" dirty="0"/>
              <a:t>работа по развитию связной речи;</a:t>
            </a:r>
          </a:p>
          <a:p>
            <a:r>
              <a:rPr lang="ru-RU" dirty="0" smtClean="0"/>
              <a:t> </a:t>
            </a:r>
            <a:r>
              <a:rPr lang="ru-RU" dirty="0"/>
              <a:t>игры и игровые упражнения на развитие просодических характерис­тик речи: интонации, мимики, жестов;</a:t>
            </a:r>
          </a:p>
          <a:p>
            <a:r>
              <a:rPr lang="ru-RU" dirty="0" smtClean="0"/>
              <a:t>игровые </a:t>
            </a:r>
            <a:r>
              <a:rPr lang="ru-RU" dirty="0"/>
              <a:t>задания с целью развития психических процессов: памяти, внимания, мышления;</a:t>
            </a:r>
          </a:p>
          <a:p>
            <a:r>
              <a:rPr lang="ru-RU" dirty="0" smtClean="0"/>
              <a:t>работа </a:t>
            </a:r>
            <a:r>
              <a:rPr lang="ru-RU" dirty="0"/>
              <a:t>по развитию общей и мелкой моторики, координации движения и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7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Индивидуальная работа по заданию логопеда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3" y="1083734"/>
            <a:ext cx="10930467" cy="5537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проводится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воспитателем во второй половине дня в специально отве­денное в режиме дня время в течение 20-30 минут.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большей результативности коррекционной работы воспитателю необ­ходимо четко знать, </a:t>
            </a:r>
            <a:r>
              <a:rPr lang="ru-RU" b="1" dirty="0"/>
              <a:t>ЧТО и КАК</a:t>
            </a:r>
            <a:r>
              <a:rPr lang="ru-RU" dirty="0"/>
              <a:t> требовать от ребенка. Важно знать, и умело использовать различные методы и приемы правильного звукопроизношения: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Показ:</a:t>
            </a:r>
            <a:endParaRPr lang="ru-RU" dirty="0"/>
          </a:p>
          <a:p>
            <a:r>
              <a:rPr lang="ru-RU" dirty="0" smtClean="0"/>
              <a:t>правильной </a:t>
            </a:r>
            <a:r>
              <a:rPr lang="ru-RU" dirty="0"/>
              <a:t>артикуляции и воспроизведения по подражанию;</a:t>
            </a:r>
          </a:p>
          <a:p>
            <a:r>
              <a:rPr lang="ru-RU" dirty="0" smtClean="0"/>
              <a:t>зрительный</a:t>
            </a:r>
            <a:r>
              <a:rPr lang="ru-RU" dirty="0"/>
              <a:t>: на себе, на детях, на схемах;</a:t>
            </a:r>
          </a:p>
          <a:p>
            <a:r>
              <a:rPr lang="ru-RU" dirty="0" smtClean="0"/>
              <a:t>слуховой</a:t>
            </a:r>
            <a:r>
              <a:rPr lang="ru-RU" dirty="0"/>
              <a:t>: утрированное произношение того или иного звука;</a:t>
            </a:r>
          </a:p>
          <a:p>
            <a:r>
              <a:rPr lang="ru-RU" dirty="0" smtClean="0"/>
              <a:t>тактильный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Артикуляторные упражнения дефектных звуков.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Приемы развития звукового анализа и синтеза</a:t>
            </a:r>
            <a:r>
              <a:rPr lang="ru-RU" b="1" dirty="0" smtClean="0"/>
              <a:t>.</a:t>
            </a:r>
            <a:r>
              <a:rPr lang="ru-RU" dirty="0"/>
              <a:t> 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Воспитателю </a:t>
            </a:r>
            <a:r>
              <a:rPr lang="ru-RU" b="1" dirty="0">
                <a:solidFill>
                  <a:srgbClr val="FF0000"/>
                </a:solidFill>
              </a:rPr>
              <a:t>желательно обговаривать некоторые моменты предстоящей индивидуальной работы с логопедом.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3" y="2040466"/>
            <a:ext cx="3081867" cy="3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</a:rPr>
              <a:t>Следует помнить: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248" y="2093976"/>
            <a:ext cx="10515600" cy="5334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необходима </a:t>
            </a:r>
            <a:r>
              <a:rPr lang="ru-RU" dirty="0"/>
              <a:t>согласованность с работой логопеда 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Воспитатель </a:t>
            </a:r>
            <a:r>
              <a:rPr lang="ru-RU" dirty="0"/>
              <a:t>не должен действовать </a:t>
            </a:r>
            <a:r>
              <a:rPr lang="ru-RU" dirty="0" smtClean="0"/>
              <a:t>вразрез </a:t>
            </a:r>
            <a:r>
              <a:rPr lang="ru-RU" dirty="0"/>
              <a:t>с тем, что спланировал логопед, проявление своей инициативы порой сказывается излишним.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Приоритет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стороне логопеда – он определяет, какие виды занятий нужны ребенку в данный период работы.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/>
              <a:t>для </a:t>
            </a:r>
            <a:r>
              <a:rPr lang="ru-RU" dirty="0"/>
              <a:t>успешной коррекционной работы важна системность и последовательность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идеальным </a:t>
            </a:r>
            <a:r>
              <a:rPr lang="ru-RU" dirty="0"/>
              <a:t>в работе является тот момент, когда воспитатель после проведения индивидуальной работы с детьми обговаривает с логопедом, какие трудности возникали, что </a:t>
            </a:r>
            <a:r>
              <a:rPr lang="ru-RU" dirty="0" smtClean="0"/>
              <a:t>удалось или фиксирует в тетради взаимосвязи  с логопедом.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48" y="205910"/>
            <a:ext cx="1905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04745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21</TotalTime>
  <Words>474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Cambria</vt:lpstr>
      <vt:lpstr>Rockwell</vt:lpstr>
      <vt:lpstr>Rockwell Condensed</vt:lpstr>
      <vt:lpstr>Times New Roman</vt:lpstr>
      <vt:lpstr>Wingdings</vt:lpstr>
      <vt:lpstr>Дерево</vt:lpstr>
      <vt:lpstr> Муниципальное бюджетное дошкольное образовательное учреждение центр развития ребенка – детский сад № 37 «ЩЕЛКУНЧИК»   Советы и рекомендации воспитателям по проведению фронтальной и индивидуальной работы с детьми по заданию учителя-логопеда </vt:lpstr>
      <vt:lpstr>Фронтальная работа по заданию логопеда</vt:lpstr>
      <vt:lpstr>Фронтальная работа включает в себя различные - отдельные - моменты по коррекции речи, как системы, а именно: </vt:lpstr>
      <vt:lpstr>Индивидуальная работа по заданию логопеда </vt:lpstr>
      <vt:lpstr>Следует помнить: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№93 компенсирующего вида Фрунзенского района Санкт-Петербурга    Советы и рекомендации воспитателям по проведению фронтальной и индивидуальной работы с детьми по заданию учителя-логопеда</dc:title>
  <dc:creator>user</dc:creator>
  <cp:lastModifiedBy>User</cp:lastModifiedBy>
  <cp:revision>4</cp:revision>
  <dcterms:created xsi:type="dcterms:W3CDTF">2016-11-17T10:34:13Z</dcterms:created>
  <dcterms:modified xsi:type="dcterms:W3CDTF">2020-10-20T15:49:09Z</dcterms:modified>
</cp:coreProperties>
</file>