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1" r:id="rId3"/>
    <p:sldId id="276" r:id="rId4"/>
    <p:sldId id="260" r:id="rId5"/>
    <p:sldId id="277" r:id="rId6"/>
    <p:sldId id="265" r:id="rId7"/>
    <p:sldId id="272" r:id="rId8"/>
    <p:sldId id="263" r:id="rId9"/>
    <p:sldId id="280" r:id="rId10"/>
    <p:sldId id="262" r:id="rId11"/>
    <p:sldId id="273" r:id="rId12"/>
    <p:sldId id="279" r:id="rId13"/>
    <p:sldId id="278" r:id="rId14"/>
    <p:sldId id="274" r:id="rId15"/>
    <p:sldId id="28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79" autoAdjust="0"/>
    <p:restoredTop sz="94660"/>
  </p:normalViewPr>
  <p:slideViewPr>
    <p:cSldViewPr>
      <p:cViewPr varScale="1">
        <p:scale>
          <a:sx n="69" d="100"/>
          <a:sy n="69" d="100"/>
        </p:scale>
        <p:origin x="-12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E3A8F-0B63-4C94-90BB-F651FF5DBF1E}" type="datetimeFigureOut">
              <a:rPr lang="ru-RU" smtClean="0"/>
              <a:pPr/>
              <a:t>02.10.2021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512D4-E9AF-4A8F-B98B-97CE9E280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E3A8F-0B63-4C94-90BB-F651FF5DBF1E}" type="datetimeFigureOut">
              <a:rPr lang="ru-RU" smtClean="0"/>
              <a:pPr/>
              <a:t>02.10.2021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512D4-E9AF-4A8F-B98B-97CE9E280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E3A8F-0B63-4C94-90BB-F651FF5DBF1E}" type="datetimeFigureOut">
              <a:rPr lang="ru-RU" smtClean="0"/>
              <a:pPr/>
              <a:t>02.10.2021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512D4-E9AF-4A8F-B98B-97CE9E280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E3A8F-0B63-4C94-90BB-F651FF5DBF1E}" type="datetimeFigureOut">
              <a:rPr lang="ru-RU" smtClean="0"/>
              <a:pPr/>
              <a:t>02.10.2021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512D4-E9AF-4A8F-B98B-97CE9E280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E3A8F-0B63-4C94-90BB-F651FF5DBF1E}" type="datetimeFigureOut">
              <a:rPr lang="ru-RU" smtClean="0"/>
              <a:pPr/>
              <a:t>02.10.2021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512D4-E9AF-4A8F-B98B-97CE9E280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E3A8F-0B63-4C94-90BB-F651FF5DBF1E}" type="datetimeFigureOut">
              <a:rPr lang="ru-RU" smtClean="0"/>
              <a:pPr/>
              <a:t>02.10.2021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512D4-E9AF-4A8F-B98B-97CE9E280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E3A8F-0B63-4C94-90BB-F651FF5DBF1E}" type="datetimeFigureOut">
              <a:rPr lang="ru-RU" smtClean="0"/>
              <a:pPr/>
              <a:t>02.10.2021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512D4-E9AF-4A8F-B98B-97CE9E280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E3A8F-0B63-4C94-90BB-F651FF5DBF1E}" type="datetimeFigureOut">
              <a:rPr lang="ru-RU" smtClean="0"/>
              <a:pPr/>
              <a:t>02.10.2021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512D4-E9AF-4A8F-B98B-97CE9E280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E3A8F-0B63-4C94-90BB-F651FF5DBF1E}" type="datetimeFigureOut">
              <a:rPr lang="ru-RU" smtClean="0"/>
              <a:pPr/>
              <a:t>02.10.2021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512D4-E9AF-4A8F-B98B-97CE9E280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E3A8F-0B63-4C94-90BB-F651FF5DBF1E}" type="datetimeFigureOut">
              <a:rPr lang="ru-RU" smtClean="0"/>
              <a:pPr/>
              <a:t>02.10.2021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512D4-E9AF-4A8F-B98B-97CE9E280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E3A8F-0B63-4C94-90BB-F651FF5DBF1E}" type="datetimeFigureOut">
              <a:rPr lang="ru-RU" smtClean="0"/>
              <a:pPr/>
              <a:t>02.10.2021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9A512D4-E9AF-4A8F-B98B-97CE9E2805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56E3A8F-0B63-4C94-90BB-F651FF5DBF1E}" type="datetimeFigureOut">
              <a:rPr lang="ru-RU" smtClean="0"/>
              <a:pPr/>
              <a:t>02.10.2021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A512D4-E9AF-4A8F-B98B-97CE9E28055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00034" y="714356"/>
            <a:ext cx="8143932" cy="3500462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 </a:t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Мастер – класс </a:t>
            </a:r>
            <a:b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Тема: Современный материал развивающей предметно-пространственной среды</a:t>
            </a:r>
            <a:b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«Кинетический песок - увлекательные игры круглый год».  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755576" y="4077072"/>
            <a:ext cx="7854696" cy="1714512"/>
          </a:xfrm>
        </p:spPr>
        <p:txBody>
          <a:bodyPr>
            <a:normAutofit fontScale="47500" lnSpcReduction="20000"/>
          </a:bodyPr>
          <a:lstStyle/>
          <a:p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Выполнила: воспитатель первой  категории</a:t>
            </a:r>
            <a:endParaRPr lang="ru-RU" sz="3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Федосеенко Нина Фёдоровна</a:t>
            </a:r>
            <a:endParaRPr lang="ru-RU" sz="3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pPr algn="ctr"/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Волгоград, 2018</a:t>
            </a:r>
            <a:endParaRPr lang="ru-RU" sz="3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714356"/>
            <a:ext cx="9144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Детский сад № 228 Кировского района Волгограда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57290" y="1285860"/>
            <a:ext cx="6858048" cy="285752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организации игр с песком необходимы пластиковые формочки разнообразной величины и тематики, формочки для теста, стеки либо деревянные шпатели, большой набор миниатюрных предметов и игрушек, в совокупности символизирующих окружающий мир и отражающих работу по лексическим темам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3643314"/>
            <a:ext cx="4284476" cy="2868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8" y="3643314"/>
            <a:ext cx="4283966" cy="2867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00166" y="5643578"/>
            <a:ext cx="22812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«Узоры на песке»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00694" y="5643578"/>
            <a:ext cx="26307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«Волшебные узоры» 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14612" y="785794"/>
            <a:ext cx="4857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Рисование на кинетическом песке 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76" y="1285860"/>
            <a:ext cx="2928958" cy="4375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18" y="1357298"/>
            <a:ext cx="2857520" cy="4268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6989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2071678"/>
            <a:ext cx="2922918" cy="4366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678" y="2071678"/>
            <a:ext cx="2938383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618" y="2071678"/>
            <a:ext cx="2938382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00100" y="857232"/>
            <a:ext cx="75009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Рисование на песке с использование различных трафаретов 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1571612"/>
            <a:ext cx="4355976" cy="2915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0" y="3143248"/>
            <a:ext cx="4962544" cy="3322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357422" y="714356"/>
            <a:ext cx="51046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Конструирование из кинетического песка.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24928" y="2686102"/>
            <a:ext cx="20279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«Архитекторы»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85852" y="1000108"/>
            <a:ext cx="73581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кинетического песка в игровой деятельность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57364"/>
            <a:ext cx="4248472" cy="2844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1857364"/>
            <a:ext cx="4199808" cy="2811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214942" y="5000636"/>
            <a:ext cx="31214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Театр сказки «Колобок». 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5000636"/>
            <a:ext cx="42158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Сюжетно-ролевая игра «Зоопарк» 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370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3174" y="2428868"/>
            <a:ext cx="43635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внимание. 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000108"/>
            <a:ext cx="8286808" cy="1428760"/>
          </a:xfrm>
        </p:spPr>
        <p:txBody>
          <a:bodyPr>
            <a:noAutofit/>
          </a:bodyPr>
          <a:lstStyle/>
          <a:p>
            <a:pPr algn="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«Самая лучшая игрушка для детей — кучка песка!» 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Константин Дмитриевич Ушинский.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80" y="2643182"/>
            <a:ext cx="5904656" cy="3952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880" y="2795582"/>
            <a:ext cx="5904656" cy="3952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00100" y="1923437"/>
            <a:ext cx="735811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зучая данную инновационную технологию, стало понятно, что необходимость в использовании песочной терапии существует, так как она рассматривается как многосторонний процесс, связанный с развитием у детей мелкой моторики рук, что способствует развитию связной речи, словаря, восприятия, мышления, фантазии, коллективного взаимодействия путем построения общего мира совместно с другими ребятами; в ходе игры они учатся слушать и слышать друг друга.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071546"/>
            <a:ext cx="6929486" cy="1939094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Кинетический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песок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был  изобретён в Швеции. В России он появился относительно недавно (2013 г.).  Состоит на 98% из чистейшего кварцевого песка и 2 % силиконового полимера, который применяется в пищевой промышленности в качестве добавки (Е 900).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похож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мокрый пляжный песок, но, в то же время он мягкий и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пушистый при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этом руки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остаются чистыми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сухими. </a:t>
            </a:r>
          </a:p>
        </p:txBody>
      </p:sp>
      <p:pic>
        <p:nvPicPr>
          <p:cNvPr id="28676" name="Picture 4" descr="https://avatars.mds.yandex.net/get-pdb/69339/590657e7-eb5a-4657-bfc8-bdca75fa38ce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848" y="3010640"/>
            <a:ext cx="3672408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000100" y="1071546"/>
            <a:ext cx="700092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Свойства кинетического песка.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обладает целым рядом достоинств: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Чистота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 В нём не  развиваются бактерии, что даёт 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возможность  избежать любых неприятных последствий для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детей;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Постоянная влажность.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высыхает и делает массу песка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чрезвычайно пластичной, удобной для лепки;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Удобен для домашних игр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Песок можно держать в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специальном поддоне (песочнице) для лепки либо высыпать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прямо на стол, а после игры без труда убрать обратно в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банку/коробку;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Разнообразен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Песок может обладать природной окраской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или быть разноцветным;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Долговременность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использовании.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357290" y="1214422"/>
            <a:ext cx="678661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714480" y="1736512"/>
            <a:ext cx="650085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задачи 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которые</a:t>
            </a:r>
            <a:r>
              <a:rPr kumimoji="0" lang="ru-RU" sz="200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решает работа с кинетическим песком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00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развивает тактильно-кинетическую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чувствительность и мелкую моторику рук;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снимает мышечную напряжённость;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развивает творческое воображение;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совершенствует зрительно-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пространственную ориентировку, речевые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возможности;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способствует расширению словарного запаса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928662" y="2714620"/>
            <a:ext cx="2214578" cy="19145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Игровая деятельность.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786446" y="2571744"/>
            <a:ext cx="2214578" cy="20574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Образовате-льная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деятельность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4643438" y="5072074"/>
            <a:ext cx="1928826" cy="1643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Индивиду-альная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3286116" y="571480"/>
            <a:ext cx="2286016" cy="20717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Кинетический  песок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072330" y="5143512"/>
            <a:ext cx="1857388" cy="157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Групповая </a:t>
            </a:r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 rot="7987268">
            <a:off x="2522354" y="220919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3092990">
            <a:off x="5291149" y="222028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3662590">
            <a:off x="7362437" y="4570597"/>
            <a:ext cx="720353" cy="3769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7291780">
            <a:off x="5712021" y="4568810"/>
            <a:ext cx="720353" cy="3769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354" y="2428868"/>
            <a:ext cx="4089160" cy="2737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786446" y="5214950"/>
            <a:ext cx="27860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«Чьи следы». 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08183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Знакомство со свойством кинетического песка.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5214950"/>
            <a:ext cx="22074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«Мы кондитеры». 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www.bebinka.ru/sites/default/files/articles/kineticheskiy_pesok_samara_bebinka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428868"/>
            <a:ext cx="3649829" cy="27373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86979"/>
            <a:ext cx="2618805" cy="3912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40" y="2071678"/>
            <a:ext cx="3257666" cy="2180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950" y="1714488"/>
            <a:ext cx="2571409" cy="3841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643306" y="4357694"/>
            <a:ext cx="24045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 «Транспорт».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388" y="5500702"/>
            <a:ext cx="24586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«Найди по форме?»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71802" y="714356"/>
            <a:ext cx="37158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Лепка из кинетического песка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5643578"/>
            <a:ext cx="2435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 «Что лишнее?».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607</TotalTime>
  <Words>329</Words>
  <Application>Microsoft Office PowerPoint</Application>
  <PresentationFormat>Экран (4:3)</PresentationFormat>
  <Paragraphs>61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             Мастер – класс  Тема: Современный материал развивающей предметно-пространственной среды «Кинетический песок - увлекательные игры круглый год».   </vt:lpstr>
      <vt:lpstr>    «Самая лучшая игрушка для детей — кучка песка!»   Константин Дмитриевич Ушинский.</vt:lpstr>
      <vt:lpstr>Презентация PowerPoint</vt:lpstr>
      <vt:lpstr> Кинетический песок был  изобретён в Швеции. В России он появился относительно недавно (2013 г.).  Состоит на 98% из чистейшего кварцевого песка и 2 % силиконового полимера, который применяется в пищевой промышленности в качестве добавки (Е 900). Он похож на мокрый пляжный песок, но, в то же время он мягкий и пушистый при этом руки остаются чистыми и сухими. </vt:lpstr>
      <vt:lpstr>Презентация PowerPoint</vt:lpstr>
      <vt:lpstr>Презентация PowerPoint</vt:lpstr>
      <vt:lpstr>Презентация PowerPoint</vt:lpstr>
      <vt:lpstr>Знакомство со свойством кинетического песка.</vt:lpstr>
      <vt:lpstr>Презентация PowerPoint</vt:lpstr>
      <vt:lpstr>   Для организации игр с песком необходимы пластиковые формочки разнообразной величины и тематики, формочки для теста, стеки либо деревянные шпатели, большой набор миниатюрных предметов и игрушек, в совокупности символизирующих окружающий мир и отражающих работу по лексическим темам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– класс  Тема: «Современный материал развивающей предметно-пространственной среды «Кинетический песок: увлекательные игры круглый год».</dc:title>
  <dc:creator>1</dc:creator>
  <cp:lastModifiedBy>Нина Федосеенко</cp:lastModifiedBy>
  <cp:revision>46</cp:revision>
  <dcterms:created xsi:type="dcterms:W3CDTF">2018-11-04T15:32:46Z</dcterms:created>
  <dcterms:modified xsi:type="dcterms:W3CDTF">2021-10-02T11:47:17Z</dcterms:modified>
</cp:coreProperties>
</file>