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66" r:id="rId3"/>
    <p:sldId id="278" r:id="rId4"/>
    <p:sldId id="277" r:id="rId5"/>
    <p:sldId id="260" r:id="rId6"/>
    <p:sldId id="267" r:id="rId7"/>
    <p:sldId id="268" r:id="rId8"/>
    <p:sldId id="272" r:id="rId9"/>
    <p:sldId id="280" r:id="rId10"/>
    <p:sldId id="269" r:id="rId11"/>
    <p:sldId id="279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09.10.2021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38659" y="1030312"/>
            <a:ext cx="5409127" cy="325835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b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технологии </a:t>
            </a:r>
            <a:b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акция» </a:t>
            </a:r>
            <a:b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эффективный метод социализации детей дошкольного возраста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 опыта работы)</a:t>
            </a:r>
            <a:endParaRPr lang="ru-RU" sz="32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0496" y="244700"/>
            <a:ext cx="8933503" cy="540911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/>
              <a:t>Муниципальное бюджетное дошкольное образовательное учреждение                 центр развития ребенка – детский сад №37 «Щелкунчик»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00034" y="5525037"/>
            <a:ext cx="365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первой квалификационной категории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Капкаева Динара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Рауфовна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3973"/>
          </a:xfrm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Заключение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367" y="1159098"/>
            <a:ext cx="8371266" cy="4440573"/>
          </a:xfrm>
        </p:spPr>
        <p:txBody>
          <a:bodyPr>
            <a:normAutofit fontScale="55000" lnSpcReduction="20000"/>
          </a:bodyPr>
          <a:lstStyle/>
          <a:p>
            <a:pPr indent="0"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показывает, что 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акции являются одним из эффективных средств социально-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коммуникативного развития 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Благодаря участию в акциях происходит формирование активной жизненной позиции, у детей развиваются представления о том, что от каждого из них зависит состояние окружающей среды, взаимоотношения людей, результаты деятельности.</a:t>
            </a:r>
            <a:r>
              <a:rPr lang="ru-RU" sz="3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Безусловно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такая работа подтверждает правомерность 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технологии 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акция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как одной из 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эффективных средств ранней социализации детей дошкольного возраста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 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появляются зачатки формирования активной жизненной позиции, адекватного представления о взаимосвязях в системе 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«человек-окружающий мир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Дети способны действовать осознанно и целенаправленно, оценивать результаты своей деятельности.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28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3800" b="1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3800" b="1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помощью такого уникального средства развития дошкольников, как </a:t>
            </a:r>
            <a:r>
              <a:rPr lang="ru-RU" sz="3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социальные акции, </a:t>
            </a:r>
            <a:r>
              <a:rPr lang="ru-RU" sz="3800" b="1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нам удается каждый раз создавать для детей атмосферу праздника – праздника познания, общения и красоты.</a:t>
            </a:r>
            <a:endParaRPr lang="ru-RU" sz="3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1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2424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«ДОБРОЕ СЕРДЦЕ»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4" y="1636890"/>
            <a:ext cx="3392315" cy="2550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2" t="31924" r="1252" b="188"/>
          <a:stretch/>
        </p:blipFill>
        <p:spPr>
          <a:xfrm>
            <a:off x="4357866" y="1636890"/>
            <a:ext cx="3104564" cy="2810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60">
            <a:off x="5209331" y="3445001"/>
            <a:ext cx="2168721" cy="3067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ц ролик берегите животны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2484" y="3978427"/>
            <a:ext cx="3099516" cy="2324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21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0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608" y="1030309"/>
            <a:ext cx="8577329" cy="51466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своей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деятельности я применяю разные 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инновационные технологии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по 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социально-коммуникативному направлению использую технологии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Наталья Петровна Гришаева: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 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«Клубный час»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 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«Дети-волонтёры»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 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«Ежедневный рефлексивный круг»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 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акция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78039"/>
            <a:ext cx="7886700" cy="47989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одно из направлений позитивной социализации дошкольников.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Основная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акции — формирование эмоционально-ценностного отношения к миру, окружающим людям и самому себе на основе нравственного содержания. Проводятся подобные мероприятия в рамках образовательной области «Социально-коммуникативное развитие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buNone/>
            </a:pPr>
            <a:r>
              <a:rPr lang="ru-RU" sz="2400" dirty="0" smtClean="0"/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проведения таких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происходит не механическое запоминание правил поведения в окружающем мире и воспроизведение знаний, а трансформация знаний в отношение.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технология помогает привлечь родителей в «детсадовскую жизнь» своих детей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Помогает найти тесную взаимосвязь между родителем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дошкольной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Привлекает родителей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помощи своему ребенку в социальной адаптации в жизни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Именно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акция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призвана напомнить всем, что самое главное в жизни – это хорошие отношения между людьми, ведь на свете так много вещей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человеку действительно невозможно прожить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дружба, сострадание, любовь, уважение.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65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0312" y="365126"/>
            <a:ext cx="6575038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акций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15844"/>
            <a:ext cx="7886700" cy="5174166"/>
          </a:xfrm>
        </p:spPr>
        <p:txBody>
          <a:bodyPr>
            <a:normAutofit fontScale="92500"/>
          </a:bodyPr>
          <a:lstStyle/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b="1" u="sng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--проведение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опроса</a:t>
            </a:r>
            <a:r>
              <a:rPr lang="ru-RU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разных групп населения; </a:t>
            </a:r>
          </a:p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благотворительные</a:t>
            </a:r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</a:t>
            </a:r>
            <a:r>
              <a:rPr lang="ru-RU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сбор </a:t>
            </a:r>
            <a:r>
              <a:rPr lang="ru-RU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вещей, книг и т. п. для передачи их целевой </a:t>
            </a:r>
            <a:r>
              <a:rPr lang="ru-RU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группе;</a:t>
            </a:r>
            <a:r>
              <a:rPr lang="ru-RU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b="1" dirty="0" smtClean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социально–педагогические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--</a:t>
            </a:r>
            <a:r>
              <a:rPr lang="ru-RU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воздействующие </a:t>
            </a:r>
            <a:r>
              <a:rPr lang="ru-RU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изменение сознания, поведения, отношения определенной категории населения к чему – </a:t>
            </a:r>
            <a:r>
              <a:rPr lang="ru-RU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либо</a:t>
            </a:r>
            <a:r>
              <a:rPr lang="ru-RU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b="1" dirty="0" smtClean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патриотические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</a:t>
            </a:r>
            <a:r>
              <a:rPr lang="ru-RU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воспитывающие </a:t>
            </a:r>
            <a:r>
              <a:rPr lang="ru-RU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 и уважение к Родине, ее истории: прошлому и </a:t>
            </a:r>
            <a:r>
              <a:rPr lang="ru-RU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настоящему;</a:t>
            </a:r>
            <a:r>
              <a:rPr lang="ru-RU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ru-RU" sz="2400" b="1" dirty="0" smtClean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оциокультурные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</a:t>
            </a:r>
            <a:r>
              <a:rPr lang="ru-RU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влияющие </a:t>
            </a:r>
            <a:r>
              <a:rPr lang="ru-RU" sz="2400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уровень культуры, воспитывающие интерес к своей национальной </a:t>
            </a:r>
            <a:r>
              <a:rPr lang="ru-RU" sz="2400" b="1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культуре. 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631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348" y="476518"/>
            <a:ext cx="8092231" cy="164849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проведении социальной акции следует руководствоваться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следующими принципами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629" y="1690688"/>
            <a:ext cx="8697951" cy="4888531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pPr marL="0" indent="0" algn="just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Системность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последовательность - обязательная черта акций.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Согласованность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Акции должны проводиться на законных основаниях, следует заранее подумать о том, кого нужно поставить в известность (администрация). Причем сделать это можно вместе с детьми, предоставив им определенные полномочия. Дети сами могут рассказать об идее акции, передать план акций в администрацию.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оформляются документально, особенно если оно связано с выходом за пределы детского сада.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духа соревнования. Участники должны быть настроены на удовольствие от совместного дела, а не на получения лучшего места в рейтинге.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Безопасность. Нельзя, например, убирать битое стекло или шприцы детьми </a:t>
            </a:r>
          </a:p>
        </p:txBody>
      </p:sp>
    </p:spTree>
    <p:extLst>
      <p:ext uri="{BB962C8B-B14F-4D97-AF65-F5344CB8AC3E}">
        <p14:creationId xmlns:p14="http://schemas.microsoft.com/office/powerpoint/2010/main" val="396583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70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723" y="959005"/>
            <a:ext cx="8943277" cy="5217958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Принцип самореализации. Участие в социальных акциях создает условия для творческой самореализации личности, позволяет проявить способности в разных   сферах деятельности.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7. Принцип наглядности и зрелищности.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данного принципа может обеспечиваться специальной одеждой участников команды акции (футболка, кепка, галстуки, жилеты, сценарные костюмы и т.п.), плакатным, музыкальным и иным оформлением, другими сценарными эффектами (запуск бумажных змеев, воздушных шаров, фейерверков.)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акции следует учитывать возрастные и индивидуальные особенности детей, которые участвуют в акции. Им должны быть понятны цель, смысл мероприятия и конечный результат.</a:t>
            </a:r>
          </a:p>
        </p:txBody>
      </p:sp>
    </p:spTree>
    <p:extLst>
      <p:ext uri="{BB962C8B-B14F-4D97-AF65-F5344CB8AC3E}">
        <p14:creationId xmlns:p14="http://schemas.microsoft.com/office/powerpoint/2010/main" val="40450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 использования социальных акций в нашем детском саду.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84101"/>
            <a:ext cx="7886700" cy="45928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6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протяжении последних лет в нашем учреждении регулярно проводятся социальные акции с участием детей </a:t>
            </a:r>
            <a:r>
              <a:rPr lang="ru-RU" sz="26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разного возраста.</a:t>
            </a:r>
          </a:p>
          <a:p>
            <a:pPr marL="0" indent="0">
              <a:buNone/>
            </a:pPr>
            <a:r>
              <a:rPr lang="ru-RU" sz="2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6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период с </a:t>
            </a:r>
            <a:r>
              <a:rPr lang="ru-RU" sz="26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2018 </a:t>
            </a:r>
            <a:r>
              <a:rPr lang="ru-RU" sz="2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6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2021 </a:t>
            </a:r>
            <a:r>
              <a:rPr lang="ru-RU" sz="2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годы </a:t>
            </a:r>
            <a:r>
              <a:rPr lang="ru-RU" sz="26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проведено больше 30  </a:t>
            </a:r>
            <a:r>
              <a:rPr lang="ru-RU" sz="2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социальных акций, в каждой из которых приняли участие от 50 до </a:t>
            </a:r>
            <a:r>
              <a:rPr lang="ru-RU" sz="26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250 </a:t>
            </a:r>
            <a:r>
              <a:rPr lang="ru-RU" sz="2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воспитанников и их родителей. Инициаторами акций являются педагоги детского сада, различные организации и учреждения муниципального, регионального и всероссийского уровней. Соответственно масштаб акций представлен уровнями от внутри УУ ДОУ, административно-территориального до всероссийского и всемирного. Так или иначе, все акции связаны с детьми, отражают направленность политики нашего государства на сохранение семьи и детства.</a:t>
            </a:r>
            <a:r>
              <a:rPr lang="ru-RU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3344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63638"/>
            <a:ext cx="7886700" cy="22334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направлении «Гражданское и патриотическое воспитание» были проведены следующие акции: 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«КОРЗИНКА ДОБРА»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праздника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пожилых людей »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учреждении была организована благотворительная акция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«Корзинка добра»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милосердия Кузнеца Лобова. Наши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смастерили открытки , а родители и педагоги собрали большую продуктовая корзину .                       Никто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остался равнодушным!</a:t>
            </a:r>
            <a:r>
              <a:rPr lang="ru-RU" sz="2000" dirty="0"/>
              <a:t/>
            </a:r>
            <a:br>
              <a:rPr lang="ru-RU" sz="2000" dirty="0"/>
            </a:b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34" y="4339255"/>
            <a:ext cx="3032440" cy="227433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74" y="2697094"/>
            <a:ext cx="2760015" cy="3680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313">
            <a:off x="6663212" y="2782287"/>
            <a:ext cx="2302273" cy="30696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301">
            <a:off x="173674" y="2496365"/>
            <a:ext cx="2810874" cy="210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1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618</TotalTime>
  <Words>336</Words>
  <Application>Microsoft Office PowerPoint</Application>
  <PresentationFormat>Экран (4:3)</PresentationFormat>
  <Paragraphs>43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Использование  современной технологии  «Социальная акция»  как эффективный метод социализации детей дошкольного возраста  (из опыта работы)</vt:lpstr>
      <vt:lpstr>Презентация PowerPoint</vt:lpstr>
      <vt:lpstr>Презентация PowerPoint</vt:lpstr>
      <vt:lpstr>Почему социальная акция?</vt:lpstr>
      <vt:lpstr>       Виды акций </vt:lpstr>
      <vt:lpstr>При проведении социальной акции следует руководствоваться следующими принципами: </vt:lpstr>
      <vt:lpstr>Презентация PowerPoint</vt:lpstr>
      <vt:lpstr>Опыт использования социальных акций в нашем детском саду.</vt:lpstr>
      <vt:lpstr>В направлении «Гражданское и патриотическое воспитание» были проведены следующие акции:  АКЦИЯ «КОРЗИНКА ДОБРА» В преддверии праздника «День пожилых людей »  в нашем учреждении была организована благотворительная акция «Корзинка добра» для дома милосердия Кузнеца Лобова. Наши воспитанники смастерили открытки , а родители и педагоги собрали большую продуктовая корзину .                       Никто не остался равнодушным! </vt:lpstr>
      <vt:lpstr>Заключение</vt:lpstr>
      <vt:lpstr>АКЦИЯ «ДОБРОЕ СЕРДЦЕ»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динара капкаева</cp:lastModifiedBy>
  <cp:revision>82</cp:revision>
  <dcterms:created xsi:type="dcterms:W3CDTF">2014-11-21T11:00:06Z</dcterms:created>
  <dcterms:modified xsi:type="dcterms:W3CDTF">2021-10-09T13:23:06Z</dcterms:modified>
</cp:coreProperties>
</file>