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Rg st="1" end="1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151-F813-4327-A8CC-E4AF73E8364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577-7C1C-4398-9636-381706F3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151-F813-4327-A8CC-E4AF73E8364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577-7C1C-4398-9636-381706F3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151-F813-4327-A8CC-E4AF73E8364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577-7C1C-4398-9636-381706F3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151-F813-4327-A8CC-E4AF73E8364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577-7C1C-4398-9636-381706F3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151-F813-4327-A8CC-E4AF73E8364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577-7C1C-4398-9636-381706F3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3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151-F813-4327-A8CC-E4AF73E8364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577-7C1C-4398-9636-381706F3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151-F813-4327-A8CC-E4AF73E8364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577-7C1C-4398-9636-381706F3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151-F813-4327-A8CC-E4AF73E8364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577-7C1C-4398-9636-381706F3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151-F813-4327-A8CC-E4AF73E8364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577-7C1C-4398-9636-381706F3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151-F813-4327-A8CC-E4AF73E8364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577-7C1C-4398-9636-381706F3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151-F813-4327-A8CC-E4AF73E8364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D577-7C1C-4398-9636-381706F3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35151-F813-4327-A8CC-E4AF73E83641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1D577-7C1C-4398-9636-381706F35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2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329" y="-343577"/>
            <a:ext cx="6662676" cy="73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0507" y="307995"/>
            <a:ext cx="4580898" cy="61078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377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03" t="13514" r="4327" b="9244"/>
          <a:stretch/>
        </p:blipFill>
        <p:spPr>
          <a:xfrm>
            <a:off x="3064476" y="640579"/>
            <a:ext cx="4679091" cy="54389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1849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3c2c42399f58dd6e7de3fc7055a1d8a8-sr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62" y="618287"/>
            <a:ext cx="4292574" cy="5723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1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459" y="399300"/>
            <a:ext cx="4780297" cy="59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9233" y="571607"/>
            <a:ext cx="4432616" cy="5910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151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855" y="226541"/>
            <a:ext cx="4648956" cy="5950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9591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724" y="-191855"/>
            <a:ext cx="9374660" cy="755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:\конференция 2017 младшая осень\DSC0468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8" t="79048" r="45951"/>
          <a:stretch/>
        </p:blipFill>
        <p:spPr bwMode="auto">
          <a:xfrm>
            <a:off x="3069881" y="1825625"/>
            <a:ext cx="6354206" cy="43848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00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244"/>
          <a:stretch/>
        </p:blipFill>
        <p:spPr>
          <a:xfrm>
            <a:off x="3098557" y="729992"/>
            <a:ext cx="4463609" cy="5300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0091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61e68962549ea867c831e523305f2d2a-sr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40" y="351931"/>
            <a:ext cx="4547947" cy="60639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4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working102.ru/wp-content/uploads/2017/06/Y3z1PFev3J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79" y="366348"/>
            <a:ext cx="4945054" cy="6181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rt-workshop.ru/wp-content/uploads/2013/06/%D1%87%D0%B5%D1%88%D1%83%D1%8F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13" y="407734"/>
            <a:ext cx="3604427" cy="5892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9126" y="770084"/>
            <a:ext cx="3933825" cy="5035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6277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6287" y="390376"/>
            <a:ext cx="4427323" cy="59030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302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Нина Федосеенко</cp:lastModifiedBy>
  <cp:revision>5</cp:revision>
  <dcterms:created xsi:type="dcterms:W3CDTF">2017-12-01T13:05:23Z</dcterms:created>
  <dcterms:modified xsi:type="dcterms:W3CDTF">2021-10-03T06:33:16Z</dcterms:modified>
</cp:coreProperties>
</file>