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70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57" r:id="rId10"/>
    <p:sldId id="282" r:id="rId11"/>
    <p:sldId id="283" r:id="rId12"/>
    <p:sldId id="286" r:id="rId13"/>
    <p:sldId id="288" r:id="rId14"/>
    <p:sldId id="289" r:id="rId15"/>
    <p:sldId id="290" r:id="rId16"/>
    <p:sldId id="291" r:id="rId17"/>
    <p:sldId id="292" r:id="rId18"/>
    <p:sldId id="284" r:id="rId19"/>
    <p:sldId id="269" r:id="rId20"/>
  </p:sldIdLst>
  <p:sldSz cx="9144000" cy="6858000" type="screen4x3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22DC-882C-42A3-A9F2-7675F508C7DD}" type="datetimeFigureOut">
              <a:rPr lang="ru-RU" smtClean="0"/>
              <a:t>02.10.2021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825D-D5BD-4CDF-AEF6-1C27C35F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53780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22DC-882C-42A3-A9F2-7675F508C7DD}" type="datetimeFigureOut">
              <a:rPr lang="ru-RU" smtClean="0"/>
              <a:t>02.10.2021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825D-D5BD-4CDF-AEF6-1C27C35F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95039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22DC-882C-42A3-A9F2-7675F508C7DD}" type="datetimeFigureOut">
              <a:rPr lang="ru-RU" smtClean="0"/>
              <a:t>02.10.2021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825D-D5BD-4CDF-AEF6-1C27C35F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54053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22DC-882C-42A3-A9F2-7675F508C7DD}" type="datetimeFigureOut">
              <a:rPr lang="ru-RU" smtClean="0"/>
              <a:t>02.10.2021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825D-D5BD-4CDF-AEF6-1C27C35F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82294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22DC-882C-42A3-A9F2-7675F508C7DD}" type="datetimeFigureOut">
              <a:rPr lang="ru-RU" smtClean="0"/>
              <a:t>02.10.2021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825D-D5BD-4CDF-AEF6-1C27C35F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69572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22DC-882C-42A3-A9F2-7675F508C7DD}" type="datetimeFigureOut">
              <a:rPr lang="ru-RU" smtClean="0"/>
              <a:t>02.10.2021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825D-D5BD-4CDF-AEF6-1C27C35F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8578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22DC-882C-42A3-A9F2-7675F508C7DD}" type="datetimeFigureOut">
              <a:rPr lang="ru-RU" smtClean="0"/>
              <a:t>02.10.2021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825D-D5BD-4CDF-AEF6-1C27C35F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27075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22DC-882C-42A3-A9F2-7675F508C7DD}" type="datetimeFigureOut">
              <a:rPr lang="ru-RU" smtClean="0"/>
              <a:t>02.10.2021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825D-D5BD-4CDF-AEF6-1C27C35F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88241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22DC-882C-42A3-A9F2-7675F508C7DD}" type="datetimeFigureOut">
              <a:rPr lang="ru-RU" smtClean="0"/>
              <a:t>02.10.2021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825D-D5BD-4CDF-AEF6-1C27C35F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4688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22DC-882C-42A3-A9F2-7675F508C7DD}" type="datetimeFigureOut">
              <a:rPr lang="ru-RU" smtClean="0"/>
              <a:t>02.10.2021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825D-D5BD-4CDF-AEF6-1C27C35F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38875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22DC-882C-42A3-A9F2-7675F508C7DD}" type="datetimeFigureOut">
              <a:rPr lang="ru-RU" smtClean="0"/>
              <a:t>02.10.2021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825D-D5BD-4CDF-AEF6-1C27C35F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36187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122DC-882C-42A3-A9F2-7675F508C7DD}" type="datetimeFigureOut">
              <a:rPr lang="ru-RU" smtClean="0"/>
              <a:t>02.10.2021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E825D-D5BD-4CDF-AEF6-1C27C35F9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692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912" y="48691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 </a:t>
            </a: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Федосеенко Нина Фёдоровна</a:t>
            </a:r>
          </a:p>
          <a:p>
            <a:pPr algn="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5535" y="2492896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техники Эбру 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изодеятельности с детьми старшего дошкольного возраста.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84900" y="836712"/>
            <a:ext cx="7266865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6924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дошкольное образовательное учреждение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«Детский сад № 228 Кировского района Волгограда»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629884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620688"/>
            <a:ext cx="8856984" cy="4812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40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Какова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 актуальность применения этой техники рисования в работе с дошкольниками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spcBef>
                <a:spcPts val="1400"/>
              </a:spcBef>
              <a:spcAft>
                <a:spcPts val="0"/>
              </a:spcAft>
            </a:pPr>
            <a:endParaRPr lang="ru-RU" sz="2400" dirty="0">
              <a:solidFill>
                <a:srgbClr val="00000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Занятия помогают развивать фантазию, воображения детей, формируют желание экспериментировать в рисовании.   Способствует развитию мелкой моторики пальцев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 Краски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вода изготовлены из чистого природного материала, не являются аллергенными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algn="just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457200" algn="just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 Результат  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зависит от умений и способностей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endParaRPr lang="ru-RU" sz="2400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154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техника </a:t>
            </a:r>
            <a:r>
              <a:rPr lang="ru-RU" dirty="0"/>
              <a:t>рисования по </a:t>
            </a:r>
            <a:r>
              <a:rPr lang="ru-RU" dirty="0" smtClean="0"/>
              <a:t>воде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2149" y="5877272"/>
            <a:ext cx="8229600" cy="13967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1. В  </a:t>
            </a:r>
            <a:r>
              <a:rPr lang="ru-RU" dirty="0" smtClean="0"/>
              <a:t>  </a:t>
            </a:r>
            <a:r>
              <a:rPr lang="ru-RU" dirty="0"/>
              <a:t>лоток наливаем </a:t>
            </a:r>
            <a:r>
              <a:rPr lang="ru-RU" dirty="0" smtClean="0"/>
              <a:t>воду  загустителем. 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96752"/>
            <a:ext cx="3363838" cy="448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12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1180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2. Разводим палитру с  не растворяющиеся в воде красками.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6372" y="1760415"/>
            <a:ext cx="4227309" cy="23799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00" y="1760413"/>
            <a:ext cx="4227311" cy="237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6341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5013176"/>
            <a:ext cx="8229600" cy="14687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3. С помощью   пипетки,  капаем краску в центр латка. повторяем  несколько  раз, создаем разноцветный фон.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4" y="1672219"/>
            <a:ext cx="3164607" cy="1781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9571" y="1636122"/>
            <a:ext cx="3113395" cy="17527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1633" y="1634367"/>
            <a:ext cx="3196951" cy="179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39000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537321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4. Готовим инструменты для рисования.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30192"/>
            <a:ext cx="3632268" cy="4843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56" y="1596938"/>
            <a:ext cx="4832140" cy="27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8403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6037312"/>
            <a:ext cx="8229600" cy="82068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</a:t>
            </a:r>
            <a:r>
              <a:rPr lang="ru-RU" dirty="0"/>
              <a:t>5.Начинаем рисовать узор.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4657" y="2405743"/>
            <a:ext cx="4348738" cy="2448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5663" y="2405743"/>
            <a:ext cx="4348738" cy="2448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3888" y="2411815"/>
            <a:ext cx="4376516" cy="246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8113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5229200"/>
            <a:ext cx="8229600" cy="15407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/>
              <a:t>6. Опускаем на готовый узор бумагу, ждем несколько секунд, перетаскиваем через край лотка и сушим.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5489" y="1547697"/>
            <a:ext cx="4571998" cy="25739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6838" y="1547695"/>
            <a:ext cx="4572001" cy="25739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489" y="1541471"/>
            <a:ext cx="4572000" cy="257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98883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878423"/>
            <a:ext cx="4608512" cy="259452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6267" y="1580674"/>
            <a:ext cx="5666270" cy="319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4174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spcBef>
                <a:spcPts val="140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 заключении можно отметить, что рисование в технике Эбру  интересное и увлекательное занятие, которое:                                                                                   </a:t>
            </a:r>
            <a:endParaRPr lang="ru-RU" sz="2800" dirty="0">
              <a:solidFill>
                <a:srgbClr val="00000A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1400"/>
              </a:spcBef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Обогащает знания детей о нетрадиционных техниках рисования.</a:t>
            </a:r>
            <a:endParaRPr lang="ru-RU" sz="2800" dirty="0">
              <a:solidFill>
                <a:srgbClr val="00000A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1400"/>
              </a:spcBef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Формирует желание экспериментировать в рисовании.</a:t>
            </a:r>
            <a:endParaRPr lang="ru-RU" sz="2800" dirty="0">
              <a:solidFill>
                <a:srgbClr val="00000A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1400"/>
              </a:spcBef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Воспитывает желание  проявлять творческую самореализацию и индивидуальность.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3559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474605"/>
            <a:ext cx="5328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</a:t>
            </a: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www.zelenograd.ru/img/9/1/8/918cc395753b367354ce34b766fcf01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22492"/>
            <a:ext cx="3027884" cy="302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543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434834"/>
            <a:ext cx="8820472" cy="167202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2000" dirty="0"/>
              <a:t>«Вода - это самое мягкое и самое слабое существо в </a:t>
            </a:r>
            <a:r>
              <a:rPr lang="ru-RU" sz="2000" dirty="0" smtClean="0"/>
              <a:t>мире, но </a:t>
            </a:r>
            <a:r>
              <a:rPr lang="ru-RU" sz="2000" dirty="0"/>
              <a:t>в преодолении твердого и крепкого она </a:t>
            </a:r>
            <a:r>
              <a:rPr lang="ru-RU" sz="2000" dirty="0" smtClean="0"/>
              <a:t>непобедима, и </a:t>
            </a:r>
            <a:r>
              <a:rPr lang="ru-RU" sz="2000" dirty="0"/>
              <a:t>на свете нет ей равного</a:t>
            </a:r>
            <a:r>
              <a:rPr lang="ru-RU" sz="2000" dirty="0" smtClean="0"/>
              <a:t>.»</a:t>
            </a:r>
          </a:p>
          <a:p>
            <a:pPr marL="0" indent="0" algn="r">
              <a:buNone/>
            </a:pPr>
            <a:r>
              <a:rPr lang="ru-RU" sz="2000" i="1" dirty="0" smtClean="0"/>
              <a:t>Дао </a:t>
            </a:r>
            <a:r>
              <a:rPr lang="ru-RU" sz="2000" i="1" dirty="0"/>
              <a:t>Дэ </a:t>
            </a:r>
            <a:r>
              <a:rPr lang="ru-RU" sz="2000" i="1" dirty="0" err="1"/>
              <a:t>Дзин</a:t>
            </a:r>
            <a:r>
              <a:rPr lang="ru-RU" sz="2000" i="1" dirty="0"/>
              <a:t> ("Книга о Пути и Силе</a:t>
            </a:r>
            <a:r>
              <a:rPr lang="ru-RU" sz="2000" i="1" dirty="0" smtClean="0"/>
              <a:t>")</a:t>
            </a:r>
            <a:r>
              <a:rPr lang="ru-RU" sz="2000" dirty="0"/>
              <a:t> </a:t>
            </a:r>
            <a:r>
              <a:rPr lang="ru-RU" sz="2000" i="1" dirty="0" smtClean="0"/>
              <a:t>мудрец </a:t>
            </a:r>
            <a:r>
              <a:rPr lang="ru-RU" sz="2000" i="1" dirty="0" err="1" smtClean="0"/>
              <a:t>Лао-Цзын</a:t>
            </a:r>
            <a:endParaRPr lang="ru-RU" sz="2000" dirty="0"/>
          </a:p>
        </p:txBody>
      </p:sp>
      <p:pic>
        <p:nvPicPr>
          <p:cNvPr id="2" name="Чайная церемония - Шум воды_(Inkompmusic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130034"/>
            <a:ext cx="609600" cy="609600"/>
          </a:xfrm>
          <a:prstGeom prst="rect">
            <a:avLst/>
          </a:prstGeom>
        </p:spPr>
      </p:pic>
      <p:pic>
        <p:nvPicPr>
          <p:cNvPr id="6" name="водопад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149" y="620688"/>
            <a:ext cx="8016615" cy="4509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5807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5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6061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ОооОсеннеео+оо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04664"/>
            <a:ext cx="4649564" cy="6199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47478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17147" y="-508279"/>
            <a:ext cx="5909705" cy="7879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1503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206" y="274638"/>
            <a:ext cx="4865588" cy="6487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1505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85880" y="-737818"/>
            <a:ext cx="6074733" cy="8099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18237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53968"/>
            <a:ext cx="4953024" cy="6604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89407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«Использование </a:t>
            </a:r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техники Эбру </a:t>
            </a:r>
            <a:endParaRPr lang="ru-RU" sz="4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работе 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</a:t>
            </a:r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изодеятельности с детьми старшего дошкольного 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возраста»</a:t>
            </a:r>
            <a:endParaRPr lang="ru-RU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044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287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с нетрадиционной техникой рисования «Эбру».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78627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Расширять представления педагогов о  возможности использования нетрадиционных методов рисования. </a:t>
            </a:r>
          </a:p>
          <a:p>
            <a:pPr lvl="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Показать  приемы и последовательность  работы рисования  по  воде.</a:t>
            </a:r>
          </a:p>
          <a:p>
            <a:pPr lvl="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Помочь педагогам в усвоении и применении данной техники рисования.</a:t>
            </a:r>
          </a:p>
          <a:p>
            <a:pPr lvl="0" algn="just">
              <a:lnSpc>
                <a:spcPct val="107000"/>
              </a:lnSpc>
              <a:buFont typeface="+mj-lt"/>
              <a:buAutoNum type="arabicPeriod"/>
            </a:pP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754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884</TotalTime>
  <Words>308</Words>
  <Application>Microsoft Office PowerPoint</Application>
  <PresentationFormat>Экран (4:3)</PresentationFormat>
  <Paragraphs>34</Paragraphs>
  <Slides>19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ОооОсеннеео+оо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Цель: Познакомить педагогов с нетрадиционной техникой рисования «Эбру». </vt:lpstr>
      <vt:lpstr>Презентация PowerPoint</vt:lpstr>
      <vt:lpstr>техника рисования по воде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«Цветы небывалой красоты» (узелковый батик).</dc:title>
  <dc:creator>оксана</dc:creator>
  <cp:lastModifiedBy>Нина Федосеенко</cp:lastModifiedBy>
  <cp:revision>36</cp:revision>
  <cp:lastPrinted>2017-12-01T11:22:20Z</cp:lastPrinted>
  <dcterms:created xsi:type="dcterms:W3CDTF">2017-11-09T03:44:50Z</dcterms:created>
  <dcterms:modified xsi:type="dcterms:W3CDTF">2021-10-02T11:53:04Z</dcterms:modified>
</cp:coreProperties>
</file>