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57" r:id="rId4"/>
    <p:sldId id="11841" r:id="rId5"/>
    <p:sldId id="258" r:id="rId6"/>
    <p:sldId id="1498" r:id="rId7"/>
    <p:sldId id="11843" r:id="rId8"/>
    <p:sldId id="11844" r:id="rId9"/>
    <p:sldId id="11845" r:id="rId10"/>
    <p:sldId id="11842" r:id="rId11"/>
    <p:sldId id="259" r:id="rId12"/>
    <p:sldId id="263" r:id="rId13"/>
    <p:sldId id="262" r:id="rId14"/>
    <p:sldId id="11846" r:id="rId15"/>
    <p:sldId id="11847" r:id="rId16"/>
    <p:sldId id="266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AAE72EFF-BDC8-4AB9-904E-EBFEBC7CA594}" type="datetimeFigureOut">
              <a:rPr lang="zh-CN" altLang="en-US" smtClean="0"/>
              <a:t>2021/4/15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2AB191F5-762F-4C60-B182-3A97ED785A7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20号-石头体" panose="00000500000000000000" pitchFamily="2" charset="-122"/>
        <a:ea typeface="字魂20号-石头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20号-石头体" panose="00000500000000000000" pitchFamily="2" charset="-122"/>
        <a:ea typeface="字魂20号-石头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20号-石头体" panose="00000500000000000000" pitchFamily="2" charset="-122"/>
        <a:ea typeface="字魂20号-石头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20号-石头体" panose="00000500000000000000" pitchFamily="2" charset="-122"/>
        <a:ea typeface="字魂20号-石头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20号-石头体" panose="00000500000000000000" pitchFamily="2" charset="-122"/>
        <a:ea typeface="字魂20号-石头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817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5965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0489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9842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6477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633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144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355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5887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4864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5849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607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847743" y="440638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52DE855B-433B-4567-B6EF-92972C25C087}" type="datetimeFigureOut">
              <a:rPr lang="zh-CN" altLang="en-US" smtClean="0"/>
              <a:t>2021/4/15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E42DEB14-F6FE-4F58-B1D2-5733AA0B40E9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 cstate="screen"/>
          <a:srcRect l="18285" t="45000" r="58174"/>
          <a:stretch>
            <a:fillRect/>
          </a:stretch>
        </p:blipFill>
        <p:spPr>
          <a:xfrm>
            <a:off x="0" y="4853302"/>
            <a:ext cx="2499360" cy="20046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6" cstate="screen"/>
          <a:srcRect/>
          <a:stretch>
            <a:fillRect/>
          </a:stretch>
        </p:blipFill>
        <p:spPr>
          <a:xfrm>
            <a:off x="0" y="5181600"/>
            <a:ext cx="1570262" cy="16862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7" cstate="screen"/>
          <a:srcRect/>
          <a:stretch>
            <a:fillRect/>
          </a:stretch>
        </p:blipFill>
        <p:spPr>
          <a:xfrm rot="10800000">
            <a:off x="9179378" y="0"/>
            <a:ext cx="3012622" cy="18999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screen"/>
          <a:srcRect/>
          <a:stretch>
            <a:fillRect/>
          </a:stretch>
        </p:blipFill>
        <p:spPr>
          <a:xfrm rot="10800000">
            <a:off x="10431286" y="-1"/>
            <a:ext cx="1760713" cy="14122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9" cstate="screen"/>
          <a:srcRect/>
          <a:stretch>
            <a:fillRect/>
          </a:stretch>
        </p:blipFill>
        <p:spPr>
          <a:xfrm flipH="1">
            <a:off x="0" y="0"/>
            <a:ext cx="934065" cy="10898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0" cstate="screen"/>
          <a:srcRect/>
          <a:stretch>
            <a:fillRect/>
          </a:stretch>
        </p:blipFill>
        <p:spPr>
          <a:xfrm flipH="1">
            <a:off x="10923639" y="59341"/>
            <a:ext cx="1268360" cy="64677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4355690" y="29369"/>
            <a:ext cx="34806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梦幻太空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4355690" y="595160"/>
            <a:ext cx="3480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/>
            <a:r>
              <a:rPr lang="en-US" altLang="zh-CN" sz="1000" cap="none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Nunc </a:t>
            </a:r>
            <a:r>
              <a:rPr lang="en-US" altLang="zh-CN" sz="1000" cap="none" dirty="0" err="1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viverra</a:t>
            </a:r>
            <a:r>
              <a:rPr lang="en-US" altLang="zh-CN" sz="1000" cap="none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</a:t>
            </a:r>
            <a:r>
              <a:rPr lang="en-US" altLang="zh-CN" sz="1000" cap="none" dirty="0" err="1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imperdiet</a:t>
            </a:r>
            <a:r>
              <a:rPr lang="en-US" altLang="zh-CN" sz="1000" cap="none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</a:t>
            </a:r>
            <a:r>
              <a:rPr lang="en-US" altLang="zh-CN" sz="1000" cap="none" dirty="0" err="1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enim</a:t>
            </a:r>
            <a:r>
              <a:rPr lang="en-US" altLang="zh-CN" sz="1000" cap="none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. </a:t>
            </a:r>
            <a:r>
              <a:rPr lang="en-US" altLang="zh-CN" sz="1000" cap="none" dirty="0" err="1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Fusce</a:t>
            </a:r>
            <a:r>
              <a:rPr lang="en-US" altLang="zh-CN" sz="1000" cap="none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est. </a:t>
            </a:r>
            <a:r>
              <a:rPr lang="en-US" altLang="zh-CN" sz="1000" cap="none" dirty="0" err="1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Vivamus</a:t>
            </a:r>
            <a:r>
              <a:rPr lang="en-US" altLang="zh-CN" sz="1000" cap="none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a </a:t>
            </a:r>
            <a:r>
              <a:rPr lang="en-US" altLang="zh-CN" sz="1000" cap="none" dirty="0" err="1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tellus</a:t>
            </a:r>
            <a:r>
              <a:rPr lang="en-US" altLang="zh-CN" sz="1000" cap="none" dirty="0">
                <a:solidFill>
                  <a:schemeClr val="bg1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8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l="8954"/>
          <a:stretch>
            <a:fillRect/>
          </a:stretch>
        </p:blipFill>
        <p:spPr>
          <a:xfrm>
            <a:off x="0" y="0"/>
            <a:ext cx="80568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716837" y="-1"/>
            <a:ext cx="3475164" cy="300736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42076" y="2522759"/>
            <a:ext cx="60965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55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День космонавтики</a:t>
            </a:r>
            <a:endParaRPr lang="zh-CN" altLang="en-US" sz="55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screen"/>
          <a:srcRect t="5905" r="67081" b="7411"/>
          <a:stretch>
            <a:fillRect/>
          </a:stretch>
        </p:blipFill>
        <p:spPr>
          <a:xfrm>
            <a:off x="0" y="369951"/>
            <a:ext cx="5705017" cy="61639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246938" y="5608366"/>
            <a:ext cx="342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/>
            <a:r>
              <a:rPr lang="ru-RU" altLang="zh-CN" cap="none" dirty="0">
                <a:solidFill>
                  <a:schemeClr val="bg1"/>
                </a:solidFill>
                <a:cs typeface="+mn-ea"/>
                <a:sym typeface="+mn-lt"/>
              </a:rPr>
              <a:t>Подготовил учитель – логопед Кошелева Л.А.</a:t>
            </a:r>
            <a:endParaRPr lang="en-US" altLang="zh-CN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98F70CC-1A48-4A95-AF29-80FCE8B2D5C9}"/>
              </a:ext>
            </a:extLst>
          </p:cNvPr>
          <p:cNvSpPr/>
          <p:nvPr/>
        </p:nvSpPr>
        <p:spPr>
          <a:xfrm>
            <a:off x="3927389" y="119355"/>
            <a:ext cx="4337222" cy="8691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Посчитай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E37ECE85-CB18-4011-A9A6-155F500FF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179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89D0BF7A-D4A0-49D8-8749-72F95BB4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99" y="1077096"/>
            <a:ext cx="3735859" cy="37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6B46B8C4-0E83-4DC1-9EB4-82033CF0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1" y="3225112"/>
            <a:ext cx="3175687" cy="317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67FF3D68-E02C-45DB-A06E-1C5B6F66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6" y="1383957"/>
            <a:ext cx="3175686" cy="31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46006C17-9CF8-45B9-A2A8-7E14E8BF5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566" y="1874106"/>
            <a:ext cx="2141838" cy="21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l="8954"/>
          <a:stretch>
            <a:fillRect/>
          </a:stretch>
        </p:blipFill>
        <p:spPr>
          <a:xfrm flipH="1">
            <a:off x="4138893" y="0"/>
            <a:ext cx="805688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FECDFF8-190B-4337-9244-2CF78CB9B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5C9C6D-3B45-4494-B267-1BCFCB1F40DE}"/>
              </a:ext>
            </a:extLst>
          </p:cNvPr>
          <p:cNvSpPr/>
          <p:nvPr/>
        </p:nvSpPr>
        <p:spPr>
          <a:xfrm>
            <a:off x="4399005" y="98854"/>
            <a:ext cx="3546390" cy="8896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Скажи наоборот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886C1C7-2885-4C95-A5F3-EF21E5DB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79" y="4159077"/>
            <a:ext cx="1846649" cy="18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B5325EAE-1C4D-4C37-BB28-CA8CC14F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57" y="1169343"/>
            <a:ext cx="4519313" cy="45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2A2C05-E4AF-44B1-96E3-C8257BB3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92" y="1269056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5A813D3-FBB6-4072-A840-E832AE609E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290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92F48CD-A706-4508-AE38-BA925E78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248" y="3873500"/>
            <a:ext cx="1853852" cy="9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FF99F8-739A-43E9-A96C-DD5D10C9A319}"/>
              </a:ext>
            </a:extLst>
          </p:cNvPr>
          <p:cNvSpPr/>
          <p:nvPr/>
        </p:nvSpPr>
        <p:spPr>
          <a:xfrm>
            <a:off x="4399005" y="98854"/>
            <a:ext cx="3546390" cy="8896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Скажи наоборот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E4E62C0-6871-484D-99FB-0B24ACDA9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7" y="1884405"/>
            <a:ext cx="3766237" cy="37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13426D6F-1A6A-43A8-84AF-FCBD06101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41" y="2171389"/>
            <a:ext cx="6239132" cy="279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FF99F8-739A-43E9-A96C-DD5D10C9A319}"/>
              </a:ext>
            </a:extLst>
          </p:cNvPr>
          <p:cNvSpPr/>
          <p:nvPr/>
        </p:nvSpPr>
        <p:spPr>
          <a:xfrm>
            <a:off x="4399005" y="98854"/>
            <a:ext cx="3546390" cy="8896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Скажи наоборот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C6547C-399E-4B36-A8C8-E2960850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0" y="2882383"/>
            <a:ext cx="2295440" cy="229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DCDA809A-D4D3-4EA7-8DA3-5F3C3AE0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10" y="988541"/>
            <a:ext cx="5990966" cy="599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3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6A41E-F6F8-495E-8B45-CE6CE85A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5" y="1429694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45E6D0A-8A2D-4F76-B1CD-EA220AE53443}"/>
              </a:ext>
            </a:extLst>
          </p:cNvPr>
          <p:cNvSpPr/>
          <p:nvPr/>
        </p:nvSpPr>
        <p:spPr>
          <a:xfrm>
            <a:off x="4399005" y="98854"/>
            <a:ext cx="3546390" cy="8896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Скажи наоборот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4349D1-2CBC-47CD-B251-45FEE8A14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610" y="3299254"/>
            <a:ext cx="2933185" cy="219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90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000">
        <p14:honeycomb/>
      </p:transition>
    </mc:Choice>
    <mc:Fallback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l="8954"/>
          <a:stretch>
            <a:fillRect/>
          </a:stretch>
        </p:blipFill>
        <p:spPr>
          <a:xfrm>
            <a:off x="0" y="0"/>
            <a:ext cx="80568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716837" y="-1"/>
            <a:ext cx="3475164" cy="3007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6347726" y="4003040"/>
            <a:ext cx="5844275" cy="28549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screen"/>
          <a:srcRect t="5905" r="67081" b="7411"/>
          <a:stretch>
            <a:fillRect/>
          </a:stretch>
        </p:blipFill>
        <p:spPr>
          <a:xfrm>
            <a:off x="0" y="369951"/>
            <a:ext cx="5705017" cy="6163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screen"/>
          <a:srcRect l="21327" t="46021"/>
          <a:stretch>
            <a:fillRect/>
          </a:stretch>
        </p:blipFill>
        <p:spPr>
          <a:xfrm flipH="1">
            <a:off x="0" y="1360173"/>
            <a:ext cx="5772556" cy="52807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69797" t="66237" b="12544"/>
          <a:stretch>
            <a:fillRect/>
          </a:stretch>
        </p:blipFill>
        <p:spPr>
          <a:xfrm>
            <a:off x="9143796" y="4088643"/>
            <a:ext cx="3048204" cy="28552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3239CD-01F8-4C8D-9A04-439669F372A4}"/>
              </a:ext>
            </a:extLst>
          </p:cNvPr>
          <p:cNvSpPr/>
          <p:nvPr/>
        </p:nvSpPr>
        <p:spPr>
          <a:xfrm>
            <a:off x="1799858" y="111211"/>
            <a:ext cx="8118389" cy="871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Что возьмем в космос?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7407D2-5849-4F5C-B57C-91BFCF15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819" y="1217143"/>
            <a:ext cx="2338001" cy="249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86A571E-73EF-4450-A0E2-6DDDCA7FB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72" y="983175"/>
            <a:ext cx="3247096" cy="24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649DF9F-E9F8-4FDE-AA8A-91194851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4" y="4728891"/>
            <a:ext cx="3914444" cy="20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18D7FD96-2A52-4F93-84FB-BD865BDE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51" y="1217142"/>
            <a:ext cx="2479235" cy="333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77A02FA1-2091-4E12-B560-39391103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96" y="4937206"/>
            <a:ext cx="2006715" cy="20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E0CE7BE-2A14-4D3E-BF86-34CBA03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17" y="4013652"/>
            <a:ext cx="2138096" cy="281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6854795" y="478449"/>
            <a:ext cx="4417967" cy="6379551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C173A91-93A1-4C8E-B3BD-C2ED5CE9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9569">
            <a:off x="-1192787" y="1365453"/>
            <a:ext cx="5702739" cy="40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C 2.29167E-6 -0.03495 0.04831 -0.06204 0.10703 -0.06204 C 0.16758 -0.06204 0.21601 -0.03495 0.21601 0 C 0.21601 0.03495 0.26432 0.06204 0.32487 0.06204 C 0.38359 0.06204 0.43203 0.03495 0.43203 0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screen"/>
          <a:srcRect l="69797" t="66237" b="12544"/>
          <a:stretch>
            <a:fillRect/>
          </a:stretch>
        </p:blipFill>
        <p:spPr>
          <a:xfrm>
            <a:off x="9430307" y="3984808"/>
            <a:ext cx="2761693" cy="2586901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9BE6FB4-064C-4E36-A78E-1BEB5EE60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76" y="1491403"/>
            <a:ext cx="5366597" cy="536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EABB46A-6D52-4AFD-863A-AA81FBBECD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t="5905" r="67081" b="7411"/>
          <a:stretch>
            <a:fillRect/>
          </a:stretch>
        </p:blipFill>
        <p:spPr>
          <a:xfrm>
            <a:off x="3386576" y="-4802940"/>
            <a:ext cx="5705017" cy="6163935"/>
          </a:xfrm>
          <a:prstGeom prst="rect">
            <a:avLst/>
          </a:prstGeom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C07D95BE-43FF-480D-BBB0-C9219CA13B50}"/>
              </a:ext>
            </a:extLst>
          </p:cNvPr>
          <p:cNvSpPr/>
          <p:nvPr/>
        </p:nvSpPr>
        <p:spPr>
          <a:xfrm rot="16200000">
            <a:off x="6445252" y="5772148"/>
            <a:ext cx="1168400" cy="647701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/>
          <a:srcRect r="57436"/>
          <a:stretch>
            <a:fillRect/>
          </a:stretch>
        </p:blipFill>
        <p:spPr>
          <a:xfrm>
            <a:off x="2988557" y="0"/>
            <a:ext cx="76106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/>
          <a:srcRect r="70433"/>
          <a:stretch>
            <a:fillRect/>
          </a:stretch>
        </p:blipFill>
        <p:spPr>
          <a:xfrm>
            <a:off x="2428567" y="0"/>
            <a:ext cx="6617111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2497394" cy="6858000"/>
          </a:xfrm>
          <a:prstGeom prst="rect">
            <a:avLst/>
          </a:prstGeom>
          <a:solidFill>
            <a:srgbClr val="D7E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15788" y="262261"/>
            <a:ext cx="4749302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0" y="0"/>
            <a:ext cx="1790695" cy="195367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92826" y="822599"/>
            <a:ext cx="4749302" cy="10156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6000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CONTENTS</a:t>
            </a:r>
            <a:endParaRPr lang="ko-KR" altLang="en-US" sz="6000" cap="none" dirty="0">
              <a:solidFill>
                <a:srgbClr val="000000"/>
              </a:solidFill>
              <a:latin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0615" y="1953678"/>
            <a:ext cx="4749302" cy="78483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500" cap="none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01. </a:t>
            </a:r>
            <a:r>
              <a:rPr lang="zh-CN" altLang="en-US" sz="4500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梦幻太空</a:t>
            </a:r>
            <a:endParaRPr lang="ko-KR" altLang="en-US" sz="4500" cap="none" dirty="0">
              <a:solidFill>
                <a:srgbClr val="000000"/>
              </a:solidFill>
              <a:latin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92826" y="2644170"/>
            <a:ext cx="3917091" cy="2462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Nunc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viverra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imperdiet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enim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Fusce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est.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Vivamus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a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tellus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60615" y="3000769"/>
            <a:ext cx="4749302" cy="78483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500" cap="none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02. </a:t>
            </a:r>
            <a:r>
              <a:rPr lang="zh-CN" altLang="en-US" sz="4500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梦幻太空</a:t>
            </a:r>
            <a:endParaRPr lang="ko-KR" altLang="en-US" sz="4500" cap="none" dirty="0">
              <a:solidFill>
                <a:srgbClr val="000000"/>
              </a:solidFill>
              <a:latin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92826" y="3691261"/>
            <a:ext cx="3917091" cy="2462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Nunc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viverra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imperdiet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enim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Fusce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est.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Vivamus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a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tellus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0615" y="4052024"/>
            <a:ext cx="4749302" cy="78483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500" cap="none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03. </a:t>
            </a:r>
            <a:r>
              <a:rPr lang="zh-CN" altLang="en-US" sz="4500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梦幻太空</a:t>
            </a:r>
            <a:endParaRPr lang="ko-KR" altLang="en-US" sz="4500" cap="none" dirty="0">
              <a:solidFill>
                <a:srgbClr val="000000"/>
              </a:solidFill>
              <a:latin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92826" y="4742516"/>
            <a:ext cx="3917091" cy="2462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Nunc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viverra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imperdiet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enim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Fusce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est.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Vivamus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a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tellus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60615" y="5102056"/>
            <a:ext cx="4749302" cy="78483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500" cap="none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04. </a:t>
            </a:r>
            <a:r>
              <a:rPr lang="zh-CN" altLang="en-US" sz="4500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梦幻太空</a:t>
            </a:r>
            <a:endParaRPr lang="ko-KR" altLang="en-US" sz="4500" cap="none" dirty="0">
              <a:solidFill>
                <a:srgbClr val="000000"/>
              </a:solidFill>
              <a:latin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92826" y="5792548"/>
            <a:ext cx="3917091" cy="2462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Nunc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viverra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imperdiet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enim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Fusce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est.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Vivamus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a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tellus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.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45CD4D48-D4EA-41E5-B23A-B73B15B8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713"/>
            <a:ext cx="12191999" cy="81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3FEB3A6-EB1E-4080-97D9-BA63A342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808" flipH="1">
            <a:off x="945506" y="2584635"/>
            <a:ext cx="900452" cy="8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98F70CC-1A48-4A95-AF29-80FCE8B2D5C9}"/>
              </a:ext>
            </a:extLst>
          </p:cNvPr>
          <p:cNvSpPr/>
          <p:nvPr/>
        </p:nvSpPr>
        <p:spPr>
          <a:xfrm>
            <a:off x="3927389" y="119355"/>
            <a:ext cx="4337222" cy="8691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Посчитай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3E52F5F7-6C7C-4113-A8D6-B7C16903F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2" y="2162431"/>
            <a:ext cx="2578286" cy="25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47E8FA-CEC7-4246-8DB5-7DC969474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907" y="2162431"/>
            <a:ext cx="2578286" cy="25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9C523D-50F6-4087-8C2A-2CD6EFC40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7" y="2142866"/>
            <a:ext cx="2578286" cy="25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D1851B-3E25-4170-9FE0-5B093E002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28" y="2123300"/>
            <a:ext cx="2578286" cy="25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AC4BEA5-A163-4AA7-B8FE-5824D0EE3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614" y="2162432"/>
            <a:ext cx="2578286" cy="25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98F70CC-1A48-4A95-AF29-80FCE8B2D5C9}"/>
              </a:ext>
            </a:extLst>
          </p:cNvPr>
          <p:cNvSpPr/>
          <p:nvPr/>
        </p:nvSpPr>
        <p:spPr>
          <a:xfrm>
            <a:off x="3927389" y="119355"/>
            <a:ext cx="4337222" cy="8691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Посчитай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A6141D-DC02-4DC4-8F20-0969C83F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0606">
            <a:off x="7217666" y="3973539"/>
            <a:ext cx="3591972" cy="25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C54425C-61C6-49CF-8A3E-DB9052AA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1702">
            <a:off x="9404934" y="1595474"/>
            <a:ext cx="3591972" cy="25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CF3DB1D-DEB0-4AF3-8890-C01203E25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7162">
            <a:off x="4875505" y="1872915"/>
            <a:ext cx="3591972" cy="25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F1B8D34-0850-4BA4-A5CA-4A21B652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4953">
            <a:off x="2535302" y="4047604"/>
            <a:ext cx="3591972" cy="25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930876-94A2-4656-8176-36BADFF9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0725">
            <a:off x="-17387" y="1957099"/>
            <a:ext cx="3591972" cy="25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6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98F70CC-1A48-4A95-AF29-80FCE8B2D5C9}"/>
              </a:ext>
            </a:extLst>
          </p:cNvPr>
          <p:cNvSpPr/>
          <p:nvPr/>
        </p:nvSpPr>
        <p:spPr>
          <a:xfrm>
            <a:off x="3927389" y="119355"/>
            <a:ext cx="4337222" cy="8691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Посчитай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2AC3BB83-4C9B-4D23-873F-7E62A4C1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9" y="523152"/>
            <a:ext cx="31662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C54D5CA-DC03-43BB-8DCC-639A4B91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64" y="3085072"/>
            <a:ext cx="31662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87EA35-CB25-46CD-882D-77B6D0E3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33" y="1390231"/>
            <a:ext cx="31662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A1820BD-D051-4225-9E26-91A3C247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68" y="3309645"/>
            <a:ext cx="31662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246073C-E465-43C4-A188-E4CC132D4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01" y="553948"/>
            <a:ext cx="31662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98F70CC-1A48-4A95-AF29-80FCE8B2D5C9}"/>
              </a:ext>
            </a:extLst>
          </p:cNvPr>
          <p:cNvSpPr/>
          <p:nvPr/>
        </p:nvSpPr>
        <p:spPr>
          <a:xfrm>
            <a:off x="3927389" y="119355"/>
            <a:ext cx="4337222" cy="8691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Посчитай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4D625461-0721-4CFF-BC97-D5590E0A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631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70466CE-8263-4359-BC0F-D0A4AC2E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38" y="2712309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0DCB3D-34E6-4F61-89B2-DAA44A3D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95" y="433722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3523DF2-5C29-4244-BCF6-E5C0E1C4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64" y="151988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FFE34C1-0F65-4470-ACE9-DB077E5B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67" y="22860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heme/theme1.xml><?xml version="1.0" encoding="utf-8"?>
<a:theme xmlns:a="http://schemas.openxmlformats.org/drawingml/2006/main" name="ho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swirgez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117</Words>
  <Application>Microsoft Office PowerPoint</Application>
  <PresentationFormat>Широкоэкранный</PresentationFormat>
  <Paragraphs>36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仿宋</vt:lpstr>
      <vt:lpstr>字魂20号-石头体</vt:lpstr>
      <vt:lpstr>home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卡通天空</dc:title>
  <dc:creator>第一PPT</dc:creator>
  <cp:keywords>www.1ppt.com</cp:keywords>
  <dc:description>www.1ppt.com</dc:description>
  <cp:lastModifiedBy>любовь кошелева</cp:lastModifiedBy>
  <cp:revision>46</cp:revision>
  <dcterms:created xsi:type="dcterms:W3CDTF">2019-09-22T06:45:00Z</dcterms:created>
  <dcterms:modified xsi:type="dcterms:W3CDTF">2021-04-15T15:36:20Z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