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62" r:id="rId3"/>
    <p:sldId id="269" r:id="rId4"/>
    <p:sldId id="265" r:id="rId5"/>
    <p:sldId id="264" r:id="rId6"/>
    <p:sldId id="270" r:id="rId7"/>
    <p:sldId id="266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818"/>
    <a:srgbClr val="FFBE01"/>
    <a:srgbClr val="F81031"/>
    <a:srgbClr val="FFCC00"/>
    <a:srgbClr val="FFFFEB"/>
    <a:srgbClr val="FEF5B0"/>
    <a:srgbClr val="0A69F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1" autoAdjust="0"/>
  </p:normalViewPr>
  <p:slideViewPr>
    <p:cSldViewPr>
      <p:cViewPr>
        <p:scale>
          <a:sx n="60" d="100"/>
          <a:sy n="60" d="100"/>
        </p:scale>
        <p:origin x="1116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4E23B33-A49A-4580-B049-21BB47EE0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874DE3-441B-4913-A2F7-FB142C0DA3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658D306-3438-413F-A997-727A9FA714C2}" type="datetimeFigureOut">
              <a:rPr lang="zh-CN" altLang="en-US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94A8C58-8E04-4F39-95F3-6EBB78AB30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62CF3DD-90AD-40F5-8E20-48B7346B0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E40423-7688-44BF-9F35-7D60C447F0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3D9E18-20C1-46F0-A319-A0866EC64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7CE434-C1EC-460F-A72F-AE837725996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9408C-ECFC-48F4-8195-262840A9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75CA6E-BE26-4FEA-9F0C-3CE2EC3D7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C8EB2-DB0B-4E99-AD6D-7564BA42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31703-B152-4D29-843D-8FB45C18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37558-E92B-4307-B3FE-B064AB6E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99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DAD25-C306-4E90-8921-08666554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45151-86A4-4F2D-BC8D-0BFE7B40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488E4-174B-4935-A747-BD6D5C94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CE6C6A-A142-43C6-B504-D00DA075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F7FB1-50D5-4893-BA7B-687A40B8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600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FCF84C-2C84-4FA9-9D54-A75C14F90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77F14A-5909-454B-9A23-6909F47C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E40C6-296C-4728-A286-790597F1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C2A7A-05ED-4625-8F63-D226F581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B6A9F-A1B5-46AA-B87F-32985612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5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1C28-5F4E-41BA-8AE1-EF4C43E6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CDCC7-8165-4C59-A684-E67BA1CD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522ED-1B91-4EAE-B465-B8CF812E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E653F-145E-4CD2-BEA5-B73BBB27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D4EC3-D3AB-4F95-8F9B-2D43BAD4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1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97CF2-9C19-478C-AA75-083F2329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85658-F887-48CB-85F7-04895307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BB7CE-BD59-4395-A30D-8838996A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01A342-CFDB-4BE7-994F-BED283EE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4DD8B-FFCF-46E9-B987-D7C7593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44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29275-A50E-46D1-BB83-2E8F62C4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A43DE0-7D22-4E76-B412-E88DBFCFD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100195-85F1-40FD-9F03-DEBD24D90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A550D8-5151-4F72-8425-C2293B06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CCA67-0AEC-4398-A73C-14BF394D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00D767-3B04-4A39-BFA1-7C4EA603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75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1AAC7-4A05-44E2-8693-4B63CAA8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10301-035D-4825-8AF6-29C44364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301E2D-0337-4134-B66F-72E0CC689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86638-153E-4845-8CD0-E2C567135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EFA0D-8887-4875-AD77-E6437A912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B27074-DD14-41D0-80CD-D71CA2EE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83423A-D4A9-408D-B126-DC5792B6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AC529F-6BF3-4462-9C90-5679C858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15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E56C9-CCE3-45E4-B65B-3771FA6F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C7C64B-F2F2-4E6B-AE6B-1A54BF80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26AF2-E523-44CD-8D7C-41687B50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FC04D-04B0-44BE-9137-D98F81F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572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FC8E03-561E-4524-82A6-065B9873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140F-9D87-4327-9D8D-33D0AB5C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7836F-6A94-4737-A893-B7759073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72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287FA-EF33-4C26-A087-5C1D0022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EF3BF-97D1-41B2-80A0-AADEC00D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5D9F29-B717-4F0F-8ABC-B57901014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B4AAD8-FBF8-4AB4-AC2F-E04E4BC4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DDFD7-F461-4D69-8AD9-A4B4BE67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937A85-42DC-4058-A94B-C0ADDBA6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398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C22F5-BA98-4759-BD3F-FACC69C8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1849C1-0367-4AD8-8C3B-EE705045B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289970-B87A-4A73-82EE-E59E13BF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39CEE5-CC9F-4B56-8AEC-FB1B0BDA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AF16F3-5069-493F-AE19-CD4A42E9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67BDE4-4296-4A2C-BA7D-7D174E76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344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737BF-8E09-44B7-A57E-185A116D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644943-14B9-4D2A-8B6D-BAE294BF8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7AD72-CE3B-4054-BEF4-748774B07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7A8C95-A718-4521-8B29-A10DB7A9C46C}" type="datetimeFigureOut">
              <a:rPr lang="zh-CN" altLang="en-US" smtClean="0"/>
              <a:pPr>
                <a:defRPr/>
              </a:pPr>
              <a:t>2021/11/1</a:t>
            </a:fld>
            <a:endParaRPr lang="zh-CN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358B6-9E34-43C1-BD94-53F4A197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9F0D0-B910-47CC-AF93-98BF07224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0DAB-3BE8-4BA6-B1D0-1D890A6F07E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844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3;&#1072;&#1089;&#1080;&#1082;\Downloads\_%20&#9773;&#9773;&#9773;%20&#1057;&#1086;&#1074;&#1077;&#1090;&#1089;&#1082;&#1080;&#1077;%20&#1087;&#1077;&#1089;&#1085;&#1080;%20&#1080;&#1079;%20&#1084;_&#1092;%20_%20&#1050;&#1072;&#1090;&#1077;&#1088;&#1086;&#1082;%20_%20-%20&#1063;&#1091;&#1085;&#1075;&#1072;-&#1063;&#1072;&#1085;&#1075;&#1072;%20(mp3cut.net)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3;&#1072;&#1089;&#1080;&#1082;\Downloads\&#1040;&#1083;&#1077;&#1082;&#1089;&#1072;&#1085;&#1076;&#1088;%20&#1050;&#1072;&#1083;&#1103;&#1075;&#1080;&#1085;%20-%20&#1053;&#1077;&#1087;&#1088;&#1080;&#1103;&#1090;&#1085;&#1086;&#1089;&#1090;&#1100;%20&#1101;&#1090;&#1091;%20&#1084;&#1099;%20&#1087;&#1077;&#1088;&#1077;&#1078;&#1080;&#1074;&#1105;&#1084;%20(&#1080;&#1079;%20&#1084;&#1091;&#1083;&#1100;&#1090;&#1092;&#1080;&#1083;&#1100;&#1084;&#1072;%20&#171;&#1051;&#1077;&#1090;&#1086;%20&#1082;&#1086;&#1090;&#1072;%20&#1051;&#1077;&#1086;%20(mp3cut.net).mp3" TargetMode="Externa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3;&#1072;&#1089;&#1080;&#1082;\Downloads\&#1040;&#1085;&#1089;&#1072;&#1084;&#1073;&#1083;&#1100;%20&#1044;&#1077;&#1090;&#1089;&#1082;&#1080;&#1077;%20&#1087;&#1077;&#1089;&#1085;&#1080;%20-%20&#1053;&#1080;&#1095;&#1077;&#1075;&#1086;%20&#1085;&#1072;%20&#1089;&#1074;&#1077;&#1090;&#1077;%20&#1083;&#1091;&#1095;&#1096;&#1077;%20&#1085;&#1077;&#1090;&#1091;%20(mp3cut.net).mp3" TargetMode="Externa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3;&#1072;&#1089;&#1080;&#1082;\Downloads\&#1045;&#1074;&#1075;&#1077;&#1085;&#1080;&#1081;%20&#1050;&#1088;&#1099;&#1083;&#1072;&#1090;&#1086;&#1074;%20-%20&#1058;&#1088;&#1086;&#1077;%20&#1080;&#1079;%20&#1055;&#1088;&#1086;&#1089;&#1090;&#1086;&#1082;&#1074;&#1072;&#1096;&#1080;&#1085;&#1086;%20(&#1058;&#1077;&#1084;&#1072;%20&#1080;&#1079;%20&#1084;&#1091;&#1083;&#1100;&#1090;&#1092;&#1080;&#1083;&#1100;&#1084;&#1072;)%20(mp3cut.net).mp3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3;&#1072;&#1089;&#1080;&#1082;\Downloads\&#1055;&#1077;&#1089;&#1085;&#1103;%20&#1080;&#1079;%20&#1084;&#1091;&#1083;&#1100;&#1090;&#1092;&#1080;&#1083;&#1100;&#1084;&#1072;%20-%20&#1055;&#1077;&#1089;&#1077;&#1085;&#1082;&#1072;%20&#1082;&#1088;&#1086;&#1082;&#1086;&#1076;&#1080;&#1083;&#1072;%20&#1043;&#1077;&#1085;&#1099;%20(1)%20(mp3cut.net).mp3" TargetMode="Externa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3;&#1072;&#1089;&#1080;&#1082;\Downloads\&#1071;%20&#1085;&#1072;%20&#1089;&#1086;&#1083;&#1085;&#1099;&#1096;&#1082;&#1077;%20&#1083;&#1077;&#1078;&#1091;,%20&#1071;%20&#1085;&#1072;%20&#1089;&#1086;&#1083;&#1085;&#1099;&#1096;&#1082;&#1086;%20&#1075;&#1083;&#1103;&#1078;&#1091;%20-%20,%20&#1042;&#1089;&#1105;%20&#1083;&#1077;&#1078;&#1091;%20&#1080;%20&#1083;&#1077;&#1078;&#1091;%20(mp3cut.net).mp3" TargetMode="Externa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3">
            <a:extLst>
              <a:ext uri="{FF2B5EF4-FFF2-40B4-BE49-F238E27FC236}">
                <a16:creationId xmlns:a16="http://schemas.microsoft.com/office/drawing/2014/main" id="{2C76DE15-A22C-4F78-A2BE-325F2D099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1816216" y="1405731"/>
            <a:ext cx="232251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0">
            <a:extLst>
              <a:ext uri="{FF2B5EF4-FFF2-40B4-BE49-F238E27FC236}">
                <a16:creationId xmlns:a16="http://schemas.microsoft.com/office/drawing/2014/main" id="{20609B6E-BEA0-49A8-ABD1-D6F6D7892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79" y="2902953"/>
            <a:ext cx="1089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>
            <a:extLst>
              <a:ext uri="{FF2B5EF4-FFF2-40B4-BE49-F238E27FC236}">
                <a16:creationId xmlns:a16="http://schemas.microsoft.com/office/drawing/2014/main" id="{A198B4E6-B69E-4999-8311-46BA3D8958F4}"/>
              </a:ext>
            </a:extLst>
          </p:cNvPr>
          <p:cNvSpPr/>
          <p:nvPr/>
        </p:nvSpPr>
        <p:spPr>
          <a:xfrm rot="10800000" flipH="1" flipV="1">
            <a:off x="-17336" y="3921537"/>
            <a:ext cx="12192000" cy="3743325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5D60A-3622-4A85-8D54-CDEE789BAFEA}"/>
              </a:ext>
            </a:extLst>
          </p:cNvPr>
          <p:cNvSpPr txBox="1"/>
          <p:nvPr/>
        </p:nvSpPr>
        <p:spPr>
          <a:xfrm>
            <a:off x="8256240" y="5026997"/>
            <a:ext cx="36120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				Учитель – логопед:</a:t>
            </a:r>
            <a:endParaRPr lang="ru-RU" sz="2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r"/>
            <a:r>
              <a:rPr lang="ru-RU" sz="2400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Терехова Т.В.</a:t>
            </a:r>
            <a:endParaRPr lang="ru-RU" sz="2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r"/>
            <a:r>
              <a:rPr lang="ru-RU" sz="2400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Кошелева Л.А.</a:t>
            </a:r>
            <a:endParaRPr lang="ru-RU" sz="2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2054" name="图片 17">
            <a:extLst>
              <a:ext uri="{FF2B5EF4-FFF2-40B4-BE49-F238E27FC236}">
                <a16:creationId xmlns:a16="http://schemas.microsoft.com/office/drawing/2014/main" id="{3D0AAF9F-6BD2-41E2-A455-2A170A213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331">
            <a:off x="1486385" y="3053211"/>
            <a:ext cx="674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9A8C17C-FC7C-45D5-BECD-01325EF72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2809216" y="2132856"/>
            <a:ext cx="606573" cy="5348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A69E66-EE72-4B8D-AF36-986F8E5347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2228753" y="1922377"/>
            <a:ext cx="491015" cy="432959"/>
          </a:xfrm>
          <a:prstGeom prst="rect">
            <a:avLst/>
          </a:prstGeom>
        </p:spPr>
      </p:pic>
      <p:pic>
        <p:nvPicPr>
          <p:cNvPr id="2057" name="图片 20">
            <a:extLst>
              <a:ext uri="{FF2B5EF4-FFF2-40B4-BE49-F238E27FC236}">
                <a16:creationId xmlns:a16="http://schemas.microsoft.com/office/drawing/2014/main" id="{C5382CF1-2B8E-4D79-9FF3-828B16158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33" y="2472688"/>
            <a:ext cx="2301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21">
            <a:extLst>
              <a:ext uri="{FF2B5EF4-FFF2-40B4-BE49-F238E27FC236}">
                <a16:creationId xmlns:a16="http://schemas.microsoft.com/office/drawing/2014/main" id="{FC508270-C91E-418B-AAE1-5847E6D1C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72" y="2840659"/>
            <a:ext cx="269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26">
            <a:extLst>
              <a:ext uri="{FF2B5EF4-FFF2-40B4-BE49-F238E27FC236}">
                <a16:creationId xmlns:a16="http://schemas.microsoft.com/office/drawing/2014/main" id="{4F65F362-880C-44D2-AB07-8D91FED8B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7" y="3210128"/>
            <a:ext cx="68103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28">
            <a:extLst>
              <a:ext uri="{FF2B5EF4-FFF2-40B4-BE49-F238E27FC236}">
                <a16:creationId xmlns:a16="http://schemas.microsoft.com/office/drawing/2014/main" id="{834923BE-0455-4148-AD2C-BA1A241C0C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619">
            <a:off x="10074754" y="14962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01452-DA1D-4D13-8800-B26DDC6CAF27}"/>
              </a:ext>
            </a:extLst>
          </p:cNvPr>
          <p:cNvSpPr txBox="1"/>
          <p:nvPr/>
        </p:nvSpPr>
        <p:spPr>
          <a:xfrm>
            <a:off x="3210158" y="1148725"/>
            <a:ext cx="82200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600" dirty="0">
                <a:solidFill>
                  <a:srgbClr val="F81031"/>
                </a:solidFill>
                <a:latin typeface="Jokerman" pitchFamily="82" charset="0"/>
                <a:ea typeface="+mn-ea"/>
              </a:rPr>
              <a:t>Досуг: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600" dirty="0">
                <a:solidFill>
                  <a:srgbClr val="F81031"/>
                </a:solidFill>
                <a:latin typeface="Jokerman" pitchFamily="82" charset="0"/>
                <a:ea typeface="+mn-ea"/>
              </a:rPr>
              <a:t> «Наши любимые мультики» </a:t>
            </a:r>
            <a:endParaRPr lang="zh-CN" altLang="en-US" sz="4800" dirty="0">
              <a:solidFill>
                <a:schemeClr val="accent3">
                  <a:lumMod val="50000"/>
                </a:schemeClr>
              </a:solidFill>
              <a:latin typeface="Jokerman" pitchFamily="82" charset="0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30C89-2632-40F9-BA32-68C3F3FE231E}"/>
              </a:ext>
            </a:extLst>
          </p:cNvPr>
          <p:cNvSpPr txBox="1"/>
          <p:nvPr/>
        </p:nvSpPr>
        <p:spPr>
          <a:xfrm>
            <a:off x="563326" y="-15180"/>
            <a:ext cx="1130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ребенка –</a:t>
            </a:r>
            <a:endParaRPr lang="ru-RU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/>
            <a:r>
              <a:rPr lang="ru-RU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37 «Щелкунчик»</a:t>
            </a:r>
            <a:endParaRPr lang="ru-RU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CD39203-3564-4075-9559-74B384A6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95250"/>
            <a:ext cx="56864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2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F5BF71CF-FDF0-49B9-9C87-40156F2D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0"/>
            <a:ext cx="48728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D5BF2986-EF78-43F7-8BF5-78E86445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5" y="3703683"/>
            <a:ext cx="4734957" cy="31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5A0984CA-0FED-493A-9E18-950A7909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094493" cy="33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>
            <a:extLst>
              <a:ext uri="{FF2B5EF4-FFF2-40B4-BE49-F238E27FC236}">
                <a16:creationId xmlns:a16="http://schemas.microsoft.com/office/drawing/2014/main" id="{66C356D8-D565-473B-B864-7BFD1541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96" y="336088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 ☭☭☭ Советские песни из м_ф _ Катерок _ - Чунга-Чанга (mp3cut.net)">
            <a:hlinkClick r:id="" action="ppaction://media"/>
            <a:extLst>
              <a:ext uri="{FF2B5EF4-FFF2-40B4-BE49-F238E27FC236}">
                <a16:creationId xmlns:a16="http://schemas.microsoft.com/office/drawing/2014/main" id="{4B60A69A-DC2D-4BB4-815A-0225089EB7E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1344" y="6178406"/>
            <a:ext cx="609600" cy="609600"/>
          </a:xfrm>
          <a:prstGeom prst="rect">
            <a:avLst/>
          </a:prstGeom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946B009F-78E2-4DC8-8220-F4511F8D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6" y="194636"/>
            <a:ext cx="4353392" cy="3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C732F079-73E1-48DF-8A98-3EDC8557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4" y="1732542"/>
            <a:ext cx="5461488" cy="3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31B3AF59-C582-47BB-B790-2D6327F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1" y="3429000"/>
            <a:ext cx="4280776" cy="32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лександр Калягин - Неприятность эту мы переживём (из мультфильма «Лето кота Лео (mp3cut.net)">
            <a:hlinkClick r:id="" action="ppaction://media"/>
            <a:extLst>
              <a:ext uri="{FF2B5EF4-FFF2-40B4-BE49-F238E27FC236}">
                <a16:creationId xmlns:a16="http://schemas.microsoft.com/office/drawing/2014/main" id="{312BEE7D-52E0-4B6E-9DBE-D41C3D21B41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35360" y="6240034"/>
            <a:ext cx="609600" cy="609600"/>
          </a:xfrm>
          <a:prstGeom prst="rect">
            <a:avLst/>
          </a:prstGeom>
        </p:spPr>
      </p:pic>
      <p:pic>
        <p:nvPicPr>
          <p:cNvPr id="38914" name="Picture 2">
            <a:extLst>
              <a:ext uri="{FF2B5EF4-FFF2-40B4-BE49-F238E27FC236}">
                <a16:creationId xmlns:a16="http://schemas.microsoft.com/office/drawing/2014/main" id="{9876B0C0-2231-4DA1-8391-28757771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31" y="352424"/>
            <a:ext cx="7762657" cy="62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нсамбль Детские песни - Ничего на свете лучше нету (mp3cut.net)">
            <a:hlinkClick r:id="" action="ppaction://media"/>
            <a:extLst>
              <a:ext uri="{FF2B5EF4-FFF2-40B4-BE49-F238E27FC236}">
                <a16:creationId xmlns:a16="http://schemas.microsoft.com/office/drawing/2014/main" id="{D667C499-72C5-45F5-B334-C5DDD5D1CB3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63352" y="5932984"/>
            <a:ext cx="609600" cy="609600"/>
          </a:xfrm>
          <a:prstGeom prst="rect">
            <a:avLst/>
          </a:prstGeom>
        </p:spPr>
      </p:pic>
      <p:pic>
        <p:nvPicPr>
          <p:cNvPr id="39938" name="Picture 2">
            <a:extLst>
              <a:ext uri="{FF2B5EF4-FFF2-40B4-BE49-F238E27FC236}">
                <a16:creationId xmlns:a16="http://schemas.microsoft.com/office/drawing/2014/main" id="{755C7AA4-8032-472C-8C79-023A0886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-4736"/>
            <a:ext cx="10136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вгений Крылатов - Трое из Простоквашино (Тема из мультфильма) (mp3cut.net)">
            <a:hlinkClick r:id="" action="ppaction://media"/>
            <a:extLst>
              <a:ext uri="{FF2B5EF4-FFF2-40B4-BE49-F238E27FC236}">
                <a16:creationId xmlns:a16="http://schemas.microsoft.com/office/drawing/2014/main" id="{0732372B-1846-43C0-AE65-0D14C10025A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35360" y="6093296"/>
            <a:ext cx="609600" cy="609600"/>
          </a:xfrm>
          <a:prstGeom prst="rect">
            <a:avLst/>
          </a:prstGeom>
        </p:spPr>
      </p:pic>
      <p:pic>
        <p:nvPicPr>
          <p:cNvPr id="40962" name="Picture 2">
            <a:extLst>
              <a:ext uri="{FF2B5EF4-FFF2-40B4-BE49-F238E27FC236}">
                <a16:creationId xmlns:a16="http://schemas.microsoft.com/office/drawing/2014/main" id="{B2297639-5B05-41B4-B67E-35261714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42925"/>
            <a:ext cx="85725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сня из мультфильма - Песенка крокодила Гены (1) (mp3cut.net)">
            <a:hlinkClick r:id="" action="ppaction://media"/>
            <a:extLst>
              <a:ext uri="{FF2B5EF4-FFF2-40B4-BE49-F238E27FC236}">
                <a16:creationId xmlns:a16="http://schemas.microsoft.com/office/drawing/2014/main" id="{870BD50B-87F1-4576-A043-CC2FA26CAF3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35360" y="5877272"/>
            <a:ext cx="609600" cy="609600"/>
          </a:xfrm>
          <a:prstGeom prst="rect">
            <a:avLst/>
          </a:prstGeom>
        </p:spPr>
      </p:pic>
      <p:pic>
        <p:nvPicPr>
          <p:cNvPr id="41986" name="Picture 2">
            <a:extLst>
              <a:ext uri="{FF2B5EF4-FFF2-40B4-BE49-F238E27FC236}">
                <a16:creationId xmlns:a16="http://schemas.microsoft.com/office/drawing/2014/main" id="{40B19855-75A7-4258-81FD-19B9EDA6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19" y="255749"/>
            <a:ext cx="9324562" cy="63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Я на солнышке лежу, Я на солнышко гляжу - , Всё лежу и лежу (mp3cut.net)">
            <a:hlinkClick r:id="" action="ppaction://media"/>
            <a:extLst>
              <a:ext uri="{FF2B5EF4-FFF2-40B4-BE49-F238E27FC236}">
                <a16:creationId xmlns:a16="http://schemas.microsoft.com/office/drawing/2014/main" id="{2437B94F-DC88-4225-8BF6-BC98B309314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1344" y="5877272"/>
            <a:ext cx="609600" cy="609600"/>
          </a:xfrm>
          <a:prstGeom prst="rect">
            <a:avLst/>
          </a:prstGeom>
        </p:spPr>
      </p:pic>
      <p:pic>
        <p:nvPicPr>
          <p:cNvPr id="43010" name="Picture 2">
            <a:extLst>
              <a:ext uri="{FF2B5EF4-FFF2-40B4-BE49-F238E27FC236}">
                <a16:creationId xmlns:a16="http://schemas.microsoft.com/office/drawing/2014/main" id="{CACA46EF-6E95-4B10-8BA1-1C47F5FD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8" y="0"/>
            <a:ext cx="9682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01C439C-F0BF-47F6-B446-999BF9EF3C93}"/>
              </a:ext>
            </a:extLst>
          </p:cNvPr>
          <p:cNvCxnSpPr>
            <a:cxnSpLocks/>
          </p:cNvCxnSpPr>
          <p:nvPr/>
        </p:nvCxnSpPr>
        <p:spPr>
          <a:xfrm>
            <a:off x="5602548" y="0"/>
            <a:ext cx="61404" cy="717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422B8B-E907-4A64-A12F-5BAA4D8BBADC}"/>
              </a:ext>
            </a:extLst>
          </p:cNvPr>
          <p:cNvSpPr txBox="1"/>
          <p:nvPr/>
        </p:nvSpPr>
        <p:spPr>
          <a:xfrm>
            <a:off x="178206" y="-459432"/>
            <a:ext cx="11521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/>
              <a:t>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43B3-BD00-4A4A-8276-80451D43C3A2}"/>
              </a:ext>
            </a:extLst>
          </p:cNvPr>
          <p:cNvSpPr txBox="1"/>
          <p:nvPr/>
        </p:nvSpPr>
        <p:spPr>
          <a:xfrm>
            <a:off x="1557829" y="-413266"/>
            <a:ext cx="14401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/>
              <a:t>О</a:t>
            </a:r>
          </a:p>
          <a:p>
            <a:endParaRPr lang="ru-RU" sz="1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4D222-F260-4F41-9EBA-C442FB3D5697}"/>
              </a:ext>
            </a:extLst>
          </p:cNvPr>
          <p:cNvSpPr txBox="1"/>
          <p:nvPr/>
        </p:nvSpPr>
        <p:spPr>
          <a:xfrm>
            <a:off x="3225484" y="-473460"/>
            <a:ext cx="14401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/>
              <a:t>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97ECE-2015-4A33-A277-8401CD167067}"/>
              </a:ext>
            </a:extLst>
          </p:cNvPr>
          <p:cNvSpPr txBox="1"/>
          <p:nvPr/>
        </p:nvSpPr>
        <p:spPr>
          <a:xfrm>
            <a:off x="6697464" y="-413266"/>
            <a:ext cx="720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/>
              <a:t>П</a:t>
            </a:r>
          </a:p>
          <a:p>
            <a:endParaRPr lang="ru-RU" sz="1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CE607-4C51-449A-8891-4E6A892438A8}"/>
              </a:ext>
            </a:extLst>
          </p:cNvPr>
          <p:cNvSpPr txBox="1"/>
          <p:nvPr/>
        </p:nvSpPr>
        <p:spPr>
          <a:xfrm>
            <a:off x="8462461" y="-413266"/>
            <a:ext cx="12241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/>
              <a:t>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35899-DC38-4F90-AA71-92D09BB05878}"/>
              </a:ext>
            </a:extLst>
          </p:cNvPr>
          <p:cNvSpPr txBox="1"/>
          <p:nvPr/>
        </p:nvSpPr>
        <p:spPr>
          <a:xfrm>
            <a:off x="10022103" y="-473460"/>
            <a:ext cx="12241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/>
              <a:t>Х</a:t>
            </a:r>
          </a:p>
          <a:p>
            <a:endParaRPr lang="ru-RU" sz="16600" dirty="0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66899ED-68DF-49C2-B067-C5DDFE0DC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8" y="3236334"/>
            <a:ext cx="5149330" cy="28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FD926348-CF20-4377-BD2A-D37662BD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57" y="2813556"/>
            <a:ext cx="3621666" cy="36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853B048-9AFF-4860-BFF5-035789E1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0"/>
            <a:ext cx="1026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>
            <a:extLst>
              <a:ext uri="{FF2B5EF4-FFF2-40B4-BE49-F238E27FC236}">
                <a16:creationId xmlns:a16="http://schemas.microsoft.com/office/drawing/2014/main" id="{51E4082D-0648-40A7-89CA-9A2CDF16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-61360"/>
            <a:ext cx="11070976" cy="69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流程图: 手动输入 13">
            <a:extLst>
              <a:ext uri="{FF2B5EF4-FFF2-40B4-BE49-F238E27FC236}">
                <a16:creationId xmlns:a16="http://schemas.microsoft.com/office/drawing/2014/main" id="{57D37AAA-124C-4F58-9840-5563ABB151BC}"/>
              </a:ext>
            </a:extLst>
          </p:cNvPr>
          <p:cNvSpPr/>
          <p:nvPr/>
        </p:nvSpPr>
        <p:spPr>
          <a:xfrm rot="10800000" flipH="1" flipV="1">
            <a:off x="8783" y="5022461"/>
            <a:ext cx="12192000" cy="3743325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195" name="图片 13">
            <a:extLst>
              <a:ext uri="{FF2B5EF4-FFF2-40B4-BE49-F238E27FC236}">
                <a16:creationId xmlns:a16="http://schemas.microsoft.com/office/drawing/2014/main" id="{926AFA6F-1202-41A6-AE88-205C027C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1417276" y="2793070"/>
            <a:ext cx="232251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0">
            <a:extLst>
              <a:ext uri="{FF2B5EF4-FFF2-40B4-BE49-F238E27FC236}">
                <a16:creationId xmlns:a16="http://schemas.microsoft.com/office/drawing/2014/main" id="{1D8A33A4-DC50-4686-B7D2-C473C0396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23" y="4189294"/>
            <a:ext cx="1089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17">
            <a:extLst>
              <a:ext uri="{FF2B5EF4-FFF2-40B4-BE49-F238E27FC236}">
                <a16:creationId xmlns:a16="http://schemas.microsoft.com/office/drawing/2014/main" id="{5D35B78B-6685-432B-953F-8983FC9E9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331">
            <a:off x="1640161" y="3597157"/>
            <a:ext cx="674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DCF4DA-76DB-4AA3-9D4A-064C801D48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2511039" y="4188550"/>
            <a:ext cx="606573" cy="5348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548406C-E8A6-457D-B0F5-6A03CC4D4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2682059" y="5479457"/>
            <a:ext cx="491015" cy="432959"/>
          </a:xfrm>
          <a:prstGeom prst="rect">
            <a:avLst/>
          </a:prstGeom>
        </p:spPr>
      </p:pic>
      <p:pic>
        <p:nvPicPr>
          <p:cNvPr id="8201" name="图片 20">
            <a:extLst>
              <a:ext uri="{FF2B5EF4-FFF2-40B4-BE49-F238E27FC236}">
                <a16:creationId xmlns:a16="http://schemas.microsoft.com/office/drawing/2014/main" id="{B75B587D-98CD-410A-9DB8-FE66E23D4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36" y="4830644"/>
            <a:ext cx="2301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21">
            <a:extLst>
              <a:ext uri="{FF2B5EF4-FFF2-40B4-BE49-F238E27FC236}">
                <a16:creationId xmlns:a16="http://schemas.microsoft.com/office/drawing/2014/main" id="{CCE5183E-4029-44BA-950A-0E82653CD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98" y="4878269"/>
            <a:ext cx="269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26">
            <a:extLst>
              <a:ext uri="{FF2B5EF4-FFF2-40B4-BE49-F238E27FC236}">
                <a16:creationId xmlns:a16="http://schemas.microsoft.com/office/drawing/2014/main" id="{EA936EF9-0448-44D5-B84E-6B0C3A224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36" y="4621094"/>
            <a:ext cx="68103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图片 28">
            <a:extLst>
              <a:ext uri="{FF2B5EF4-FFF2-40B4-BE49-F238E27FC236}">
                <a16:creationId xmlns:a16="http://schemas.microsoft.com/office/drawing/2014/main" id="{4511C8BB-11D4-4086-9DD2-838B4A3A22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619">
            <a:off x="8761413" y="14922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C6D55-2FB2-4B53-88D3-73401D60479D}"/>
              </a:ext>
            </a:extLst>
          </p:cNvPr>
          <p:cNvSpPr txBox="1"/>
          <p:nvPr/>
        </p:nvSpPr>
        <p:spPr>
          <a:xfrm rot="21384215">
            <a:off x="3881827" y="3504193"/>
            <a:ext cx="70564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8000" dirty="0">
                <a:solidFill>
                  <a:srgbClr val="F81031"/>
                </a:solidFill>
                <a:latin typeface="Jokerman" pitchFamily="82" charset="0"/>
                <a:ea typeface="+mn-ea"/>
              </a:rPr>
              <a:t>МОЛОДЦЫ!</a:t>
            </a:r>
            <a:endParaRPr lang="zh-CN" altLang="en-US" sz="6000" dirty="0">
              <a:solidFill>
                <a:schemeClr val="accent3">
                  <a:lumMod val="50000"/>
                </a:schemeClr>
              </a:solidFill>
              <a:latin typeface="Jokerman" pitchFamily="82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id="{8E99D3F8-80FD-4B04-98CB-8839E9A4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4319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8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手动输入 6">
            <a:extLst>
              <a:ext uri="{FF2B5EF4-FFF2-40B4-BE49-F238E27FC236}">
                <a16:creationId xmlns:a16="http://schemas.microsoft.com/office/drawing/2014/main" id="{E01FAFF8-6E66-4D98-8774-D42A7F157E3A}"/>
              </a:ext>
            </a:extLst>
          </p:cNvPr>
          <p:cNvSpPr/>
          <p:nvPr/>
        </p:nvSpPr>
        <p:spPr>
          <a:xfrm rot="10800000" flipH="1" flipV="1">
            <a:off x="11113" y="5059363"/>
            <a:ext cx="12168187" cy="1800225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49FDA-E736-475C-BA97-EE3C5A39D484}"/>
              </a:ext>
            </a:extLst>
          </p:cNvPr>
          <p:cNvSpPr txBox="1"/>
          <p:nvPr/>
        </p:nvSpPr>
        <p:spPr>
          <a:xfrm rot="21335660">
            <a:off x="2390775" y="5340350"/>
            <a:ext cx="78073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</a:rPr>
              <a:t>DETAILS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E377C82-6A54-4788-AAAE-F7DBF4599F67}"/>
              </a:ext>
            </a:extLst>
          </p:cNvPr>
          <p:cNvSpPr/>
          <p:nvPr/>
        </p:nvSpPr>
        <p:spPr>
          <a:xfrm>
            <a:off x="3598863" y="2182813"/>
            <a:ext cx="215900" cy="3176587"/>
          </a:xfrm>
          <a:prstGeom prst="rect">
            <a:avLst/>
          </a:prstGeom>
          <a:solidFill>
            <a:srgbClr val="F810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5" name="TextBox 23">
            <a:extLst>
              <a:ext uri="{FF2B5EF4-FFF2-40B4-BE49-F238E27FC236}">
                <a16:creationId xmlns:a16="http://schemas.microsoft.com/office/drawing/2014/main" id="{32005471-DDCF-4EED-9485-D0BE5DC33BEE}"/>
              </a:ext>
            </a:extLst>
          </p:cNvPr>
          <p:cNvSpPr txBox="1">
            <a:spLocks noChangeArrowheads="1"/>
          </p:cNvSpPr>
          <p:nvPr/>
        </p:nvSpPr>
        <p:spPr bwMode="auto">
          <a:xfrm rot="-251230">
            <a:off x="1063625" y="2381250"/>
            <a:ext cx="292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INTRODUCTION</a:t>
            </a:r>
            <a:endParaRPr lang="zh-CN" altLang="en-US" sz="2000"/>
          </a:p>
        </p:txBody>
      </p:sp>
      <p:sp>
        <p:nvSpPr>
          <p:cNvPr id="5126" name="TextBox 24">
            <a:extLst>
              <a:ext uri="{FF2B5EF4-FFF2-40B4-BE49-F238E27FC236}">
                <a16:creationId xmlns:a16="http://schemas.microsoft.com/office/drawing/2014/main" id="{CF7746B5-077F-4680-845C-AAC840585FF1}"/>
              </a:ext>
            </a:extLst>
          </p:cNvPr>
          <p:cNvSpPr txBox="1">
            <a:spLocks noChangeArrowheads="1"/>
          </p:cNvSpPr>
          <p:nvPr/>
        </p:nvSpPr>
        <p:spPr bwMode="auto">
          <a:xfrm rot="479507">
            <a:off x="1092200" y="3187700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GRAPHIC</a:t>
            </a:r>
            <a:endParaRPr lang="zh-CN" altLang="en-US" sz="2000"/>
          </a:p>
        </p:txBody>
      </p:sp>
      <p:sp>
        <p:nvSpPr>
          <p:cNvPr id="5127" name="TextBox 25">
            <a:extLst>
              <a:ext uri="{FF2B5EF4-FFF2-40B4-BE49-F238E27FC236}">
                <a16:creationId xmlns:a16="http://schemas.microsoft.com/office/drawing/2014/main" id="{322F3B06-5E2D-46EC-83F2-D1A9CAD740F3}"/>
              </a:ext>
            </a:extLst>
          </p:cNvPr>
          <p:cNvSpPr txBox="1">
            <a:spLocks noChangeArrowheads="1"/>
          </p:cNvSpPr>
          <p:nvPr/>
        </p:nvSpPr>
        <p:spPr bwMode="auto">
          <a:xfrm rot="402979">
            <a:off x="2509838" y="2573338"/>
            <a:ext cx="378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81031"/>
                </a:solidFill>
              </a:rPr>
              <a:t>DETAILS</a:t>
            </a:r>
            <a:endParaRPr lang="zh-CN" altLang="en-US" sz="2400">
              <a:solidFill>
                <a:srgbClr val="F81031"/>
              </a:solidFill>
            </a:endParaRPr>
          </a:p>
        </p:txBody>
      </p:sp>
      <p:sp>
        <p:nvSpPr>
          <p:cNvPr id="5128" name="TextBox 27">
            <a:extLst>
              <a:ext uri="{FF2B5EF4-FFF2-40B4-BE49-F238E27FC236}">
                <a16:creationId xmlns:a16="http://schemas.microsoft.com/office/drawing/2014/main" id="{190F6135-EEF3-4C25-98E7-0480EE869395}"/>
              </a:ext>
            </a:extLst>
          </p:cNvPr>
          <p:cNvSpPr txBox="1">
            <a:spLocks noChangeArrowheads="1"/>
          </p:cNvSpPr>
          <p:nvPr/>
        </p:nvSpPr>
        <p:spPr bwMode="auto">
          <a:xfrm rot="-387220">
            <a:off x="2741613" y="34956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CONCLUSION</a:t>
            </a:r>
            <a:endParaRPr lang="zh-CN" altLang="en-US" sz="200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1FA3ABF-56BA-437C-8C9E-0576CE9FD649}"/>
              </a:ext>
            </a:extLst>
          </p:cNvPr>
          <p:cNvCxnSpPr/>
          <p:nvPr/>
        </p:nvCxnSpPr>
        <p:spPr>
          <a:xfrm flipH="1">
            <a:off x="1582738" y="2625725"/>
            <a:ext cx="2036762" cy="165100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AA2F47B-9133-492C-9E65-61F93EFA37FA}"/>
              </a:ext>
            </a:extLst>
          </p:cNvPr>
          <p:cNvCxnSpPr/>
          <p:nvPr/>
        </p:nvCxnSpPr>
        <p:spPr>
          <a:xfrm flipH="1" flipV="1">
            <a:off x="2301875" y="3435350"/>
            <a:ext cx="1296988" cy="277813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78D8965-0886-403F-B1DF-9825472DE485}"/>
              </a:ext>
            </a:extLst>
          </p:cNvPr>
          <p:cNvCxnSpPr/>
          <p:nvPr/>
        </p:nvCxnSpPr>
        <p:spPr>
          <a:xfrm flipH="1">
            <a:off x="3684588" y="3743325"/>
            <a:ext cx="1930400" cy="247650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DA3331D-7E7E-46F0-864A-C84258502778}"/>
              </a:ext>
            </a:extLst>
          </p:cNvPr>
          <p:cNvCxnSpPr/>
          <p:nvPr/>
        </p:nvCxnSpPr>
        <p:spPr>
          <a:xfrm flipH="1" flipV="1">
            <a:off x="3627438" y="2867025"/>
            <a:ext cx="1698625" cy="273050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3" name="Picture 2">
            <a:extLst>
              <a:ext uri="{FF2B5EF4-FFF2-40B4-BE49-F238E27FC236}">
                <a16:creationId xmlns:a16="http://schemas.microsoft.com/office/drawing/2014/main" id="{9A03F611-CF9E-4187-91F0-C5E5D486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849688"/>
            <a:ext cx="12985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3">
            <a:extLst>
              <a:ext uri="{FF2B5EF4-FFF2-40B4-BE49-F238E27FC236}">
                <a16:creationId xmlns:a16="http://schemas.microsoft.com/office/drawing/2014/main" id="{CFDD89D4-26B5-427B-AB59-A9DCA8B5FEAB}"/>
              </a:ext>
            </a:extLst>
          </p:cNvPr>
          <p:cNvSpPr txBox="1">
            <a:spLocks noChangeArrowheads="1"/>
          </p:cNvSpPr>
          <p:nvPr/>
        </p:nvSpPr>
        <p:spPr bwMode="auto">
          <a:xfrm rot="-292287">
            <a:off x="5656263" y="2633663"/>
            <a:ext cx="53689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What your </a:t>
            </a:r>
            <a:r>
              <a:rPr lang="en-US" altLang="zh-CN" sz="3600"/>
              <a:t>argumenta</a:t>
            </a:r>
            <a:r>
              <a:rPr lang="en-US" altLang="zh-CN" sz="2000"/>
              <a:t> and your </a:t>
            </a:r>
            <a:r>
              <a:rPr lang="en-US" altLang="zh-CN" sz="3600"/>
              <a:t>options</a:t>
            </a:r>
            <a:r>
              <a:rPr lang="en-US" altLang="zh-CN" sz="2000"/>
              <a:t> about your item?</a:t>
            </a:r>
          </a:p>
          <a:p>
            <a:pPr eaLnBrk="1" hangingPunct="1"/>
            <a:r>
              <a:rPr lang="en-US" altLang="zh-CN" sz="2000"/>
              <a:t>What, when, where, why</a:t>
            </a:r>
            <a:endParaRPr lang="zh-CN" altLang="en-US" sz="2000"/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D6C365A7-52B7-4ECA-9526-2460D37F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28" y="-388113"/>
            <a:ext cx="5888237" cy="76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AF2F21D5-BC19-43AB-B506-70F2A98C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-397735"/>
            <a:ext cx="12396287" cy="76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>
            <a:extLst>
              <a:ext uri="{FF2B5EF4-FFF2-40B4-BE49-F238E27FC236}">
                <a16:creationId xmlns:a16="http://schemas.microsoft.com/office/drawing/2014/main" id="{02B5F5BE-9217-4FFB-A242-A9826E1B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788346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>
            <a:extLst>
              <a:ext uri="{FF2B5EF4-FFF2-40B4-BE49-F238E27FC236}">
                <a16:creationId xmlns:a16="http://schemas.microsoft.com/office/drawing/2014/main" id="{1F30759F-C677-4A6F-BA25-CAA0E6EE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2613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8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9" name="Picture 25">
            <a:extLst>
              <a:ext uri="{FF2B5EF4-FFF2-40B4-BE49-F238E27FC236}">
                <a16:creationId xmlns:a16="http://schemas.microsoft.com/office/drawing/2014/main" id="{A49B9266-FB59-4E0D-9EE5-BEAC6F15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71400"/>
            <a:ext cx="1158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流程图: 手动输入 14">
            <a:extLst>
              <a:ext uri="{FF2B5EF4-FFF2-40B4-BE49-F238E27FC236}">
                <a16:creationId xmlns:a16="http://schemas.microsoft.com/office/drawing/2014/main" id="{FF83C7D7-95FD-4B1D-8DD8-B420E36F379E}"/>
              </a:ext>
            </a:extLst>
          </p:cNvPr>
          <p:cNvSpPr/>
          <p:nvPr/>
        </p:nvSpPr>
        <p:spPr>
          <a:xfrm rot="10800000" flipH="1" flipV="1">
            <a:off x="11113" y="5059363"/>
            <a:ext cx="12168187" cy="1800225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A9705-EB5E-43E7-9076-36652437F86C}"/>
              </a:ext>
            </a:extLst>
          </p:cNvPr>
          <p:cNvSpPr txBox="1"/>
          <p:nvPr/>
        </p:nvSpPr>
        <p:spPr>
          <a:xfrm rot="21335660">
            <a:off x="2390775" y="5340350"/>
            <a:ext cx="78073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n-ea"/>
              </a:rPr>
              <a:t>GRAPHIC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780D7B-4963-48B3-A128-42760F5DF576}"/>
              </a:ext>
            </a:extLst>
          </p:cNvPr>
          <p:cNvSpPr/>
          <p:nvPr/>
        </p:nvSpPr>
        <p:spPr>
          <a:xfrm>
            <a:off x="3598863" y="2182813"/>
            <a:ext cx="215900" cy="3176587"/>
          </a:xfrm>
          <a:prstGeom prst="rect">
            <a:avLst/>
          </a:prstGeom>
          <a:solidFill>
            <a:srgbClr val="F810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73" name="TextBox 23">
            <a:extLst>
              <a:ext uri="{FF2B5EF4-FFF2-40B4-BE49-F238E27FC236}">
                <a16:creationId xmlns:a16="http://schemas.microsoft.com/office/drawing/2014/main" id="{0406AA20-9DA8-4072-9F81-9D18D539EDFF}"/>
              </a:ext>
            </a:extLst>
          </p:cNvPr>
          <p:cNvSpPr txBox="1">
            <a:spLocks noChangeArrowheads="1"/>
          </p:cNvSpPr>
          <p:nvPr/>
        </p:nvSpPr>
        <p:spPr bwMode="auto">
          <a:xfrm rot="-251230">
            <a:off x="1063625" y="2381250"/>
            <a:ext cx="292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INTRODUCTION</a:t>
            </a:r>
            <a:endParaRPr lang="zh-CN" altLang="en-US" sz="2000"/>
          </a:p>
        </p:txBody>
      </p:sp>
      <p:sp>
        <p:nvSpPr>
          <p:cNvPr id="7174" name="TextBox 24">
            <a:extLst>
              <a:ext uri="{FF2B5EF4-FFF2-40B4-BE49-F238E27FC236}">
                <a16:creationId xmlns:a16="http://schemas.microsoft.com/office/drawing/2014/main" id="{5196A718-8C6C-4FEB-8512-667BB4B9CE76}"/>
              </a:ext>
            </a:extLst>
          </p:cNvPr>
          <p:cNvSpPr txBox="1">
            <a:spLocks noChangeArrowheads="1"/>
          </p:cNvSpPr>
          <p:nvPr/>
        </p:nvSpPr>
        <p:spPr bwMode="auto">
          <a:xfrm rot="479507">
            <a:off x="1092200" y="3187700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GRAPHIC</a:t>
            </a:r>
            <a:endParaRPr lang="zh-CN" altLang="en-US" sz="2000"/>
          </a:p>
        </p:txBody>
      </p:sp>
      <p:sp>
        <p:nvSpPr>
          <p:cNvPr id="7175" name="TextBox 25">
            <a:extLst>
              <a:ext uri="{FF2B5EF4-FFF2-40B4-BE49-F238E27FC236}">
                <a16:creationId xmlns:a16="http://schemas.microsoft.com/office/drawing/2014/main" id="{4A064AFC-4B5C-48C6-93D3-0FE7E13B3B51}"/>
              </a:ext>
            </a:extLst>
          </p:cNvPr>
          <p:cNvSpPr txBox="1">
            <a:spLocks noChangeArrowheads="1"/>
          </p:cNvSpPr>
          <p:nvPr/>
        </p:nvSpPr>
        <p:spPr bwMode="auto">
          <a:xfrm rot="402979">
            <a:off x="2470150" y="2603500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DETAILS</a:t>
            </a:r>
            <a:endParaRPr lang="zh-CN" altLang="en-US" sz="2000"/>
          </a:p>
        </p:txBody>
      </p:sp>
      <p:sp>
        <p:nvSpPr>
          <p:cNvPr id="7176" name="TextBox 27">
            <a:extLst>
              <a:ext uri="{FF2B5EF4-FFF2-40B4-BE49-F238E27FC236}">
                <a16:creationId xmlns:a16="http://schemas.microsoft.com/office/drawing/2014/main" id="{CF5C33A5-3EF4-4056-8B60-0EF10EA9F3FC}"/>
              </a:ext>
            </a:extLst>
          </p:cNvPr>
          <p:cNvSpPr txBox="1">
            <a:spLocks noChangeArrowheads="1"/>
          </p:cNvSpPr>
          <p:nvPr/>
        </p:nvSpPr>
        <p:spPr bwMode="auto">
          <a:xfrm rot="-387220">
            <a:off x="2797175" y="3463925"/>
            <a:ext cx="378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81031"/>
                </a:solidFill>
              </a:rPr>
              <a:t>CONCLUSION</a:t>
            </a:r>
            <a:endParaRPr lang="zh-CN" altLang="en-US" sz="2400">
              <a:solidFill>
                <a:srgbClr val="F81031"/>
              </a:solidFill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EBC1D66-F551-4372-BD2C-EE0410706199}"/>
              </a:ext>
            </a:extLst>
          </p:cNvPr>
          <p:cNvCxnSpPr/>
          <p:nvPr/>
        </p:nvCxnSpPr>
        <p:spPr>
          <a:xfrm flipH="1">
            <a:off x="1582738" y="2625725"/>
            <a:ext cx="2036762" cy="165100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87B47B3-AE93-44FF-9833-E081836C14E9}"/>
              </a:ext>
            </a:extLst>
          </p:cNvPr>
          <p:cNvCxnSpPr/>
          <p:nvPr/>
        </p:nvCxnSpPr>
        <p:spPr>
          <a:xfrm flipH="1" flipV="1">
            <a:off x="2301875" y="3435350"/>
            <a:ext cx="1296988" cy="277813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FA68497-B48C-445E-ABFD-8F46736D24E2}"/>
              </a:ext>
            </a:extLst>
          </p:cNvPr>
          <p:cNvCxnSpPr/>
          <p:nvPr/>
        </p:nvCxnSpPr>
        <p:spPr>
          <a:xfrm flipH="1">
            <a:off x="3684588" y="3743325"/>
            <a:ext cx="1930400" cy="247650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16D6E96-E33E-4293-9526-77B004D0452C}"/>
              </a:ext>
            </a:extLst>
          </p:cNvPr>
          <p:cNvCxnSpPr/>
          <p:nvPr/>
        </p:nvCxnSpPr>
        <p:spPr>
          <a:xfrm flipH="1" flipV="1">
            <a:off x="3627438" y="2867025"/>
            <a:ext cx="1698625" cy="273050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2">
            <a:extLst>
              <a:ext uri="{FF2B5EF4-FFF2-40B4-BE49-F238E27FC236}">
                <a16:creationId xmlns:a16="http://schemas.microsoft.com/office/drawing/2014/main" id="{513AE4CB-40B5-4438-92E6-8BA95EF1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849688"/>
            <a:ext cx="12985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39">
            <a:extLst>
              <a:ext uri="{FF2B5EF4-FFF2-40B4-BE49-F238E27FC236}">
                <a16:creationId xmlns:a16="http://schemas.microsoft.com/office/drawing/2014/main" id="{52E3461F-BFBC-4D84-A41A-DDA3A54C8A5C}"/>
              </a:ext>
            </a:extLst>
          </p:cNvPr>
          <p:cNvSpPr txBox="1">
            <a:spLocks noChangeArrowheads="1"/>
          </p:cNvSpPr>
          <p:nvPr/>
        </p:nvSpPr>
        <p:spPr bwMode="auto">
          <a:xfrm rot="-292287">
            <a:off x="5899150" y="2770188"/>
            <a:ext cx="45005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/>
              <a:t>As a</a:t>
            </a:r>
            <a:r>
              <a:rPr lang="en-US" altLang="zh-CN" sz="2800"/>
              <a:t> CONCLUSION</a:t>
            </a:r>
            <a:r>
              <a:rPr lang="en-US" altLang="zh-CN" sz="2000"/>
              <a:t>, it’s very important to give your audience a simple sentence to get the point.</a:t>
            </a:r>
            <a:endParaRPr lang="zh-CN" altLang="en-US" sz="2000"/>
          </a:p>
        </p:txBody>
      </p:sp>
      <p:pic>
        <p:nvPicPr>
          <p:cNvPr id="7184" name="Picture 16">
            <a:extLst>
              <a:ext uri="{FF2B5EF4-FFF2-40B4-BE49-F238E27FC236}">
                <a16:creationId xmlns:a16="http://schemas.microsoft.com/office/drawing/2014/main" id="{C1BB53DC-788C-46F2-AB43-DC4D3C71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0" y="-226372"/>
            <a:ext cx="12362169" cy="73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C640453-3FFA-41AF-8EF0-C15F60A3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52" y="0"/>
            <a:ext cx="9539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11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96</Words>
  <Application>Microsoft Office PowerPoint</Application>
  <PresentationFormat>Широкоэкранный</PresentationFormat>
  <Paragraphs>27</Paragraphs>
  <Slides>20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宋体</vt:lpstr>
      <vt:lpstr>Arial</vt:lpstr>
      <vt:lpstr>Century Gothic</vt:lpstr>
      <vt:lpstr>Jokerman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любовь кошелева</cp:lastModifiedBy>
  <cp:revision>42</cp:revision>
  <dcterms:created xsi:type="dcterms:W3CDTF">2013-06-23T12:49:50Z</dcterms:created>
  <dcterms:modified xsi:type="dcterms:W3CDTF">2021-11-01T13:56:35Z</dcterms:modified>
</cp:coreProperties>
</file>