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2" r:id="rId12"/>
    <p:sldId id="294" r:id="rId13"/>
    <p:sldId id="285" r:id="rId14"/>
    <p:sldId id="282" r:id="rId15"/>
    <p:sldId id="283" r:id="rId16"/>
    <p:sldId id="288" r:id="rId17"/>
    <p:sldId id="290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88" autoAdjust="0"/>
    <p:restoredTop sz="87687" autoAdjust="0"/>
  </p:normalViewPr>
  <p:slideViewPr>
    <p:cSldViewPr>
      <p:cViewPr>
        <p:scale>
          <a:sx n="73" d="100"/>
          <a:sy n="73" d="100"/>
        </p:scale>
        <p:origin x="-10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B9BB2A-01A5-4D15-A4FD-7FBA3F221289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D56733-3333-426B-A1EA-5126BD8C37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Tm="4000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quotesbox.org/authors/baltasar-grasian-36215/" TargetMode="External"/><Relationship Id="rId2" Type="http://schemas.openxmlformats.org/officeDocument/2006/relationships/hyperlink" Target="http://ru.quotesbox.org/quotes/91913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д/с </a:t>
            </a: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 37«Щелкунчик</a:t>
            </a: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 </a:t>
            </a: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Осанка.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Сколиоз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плоскостопия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637010" cy="88211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Осанка человека — фасад души.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Бальтасар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Грасиан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41824"/>
              </p:ext>
            </p:extLst>
          </p:nvPr>
        </p:nvGraphicFramePr>
        <p:xfrm>
          <a:off x="1464816" y="5373216"/>
          <a:ext cx="7283648" cy="725743"/>
        </p:xfrm>
        <a:graphic>
          <a:graphicData uri="http://schemas.openxmlformats.org/drawingml/2006/table">
            <a:tbl>
              <a:tblPr/>
              <a:tblGrid>
                <a:gridCol w="7283648"/>
              </a:tblGrid>
              <a:tr h="72574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Подготовила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воспитатель высшей категории :                                 Мареева  Валентина Петровна.                                                       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60364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l"/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Советы для красивой осанки: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1700808"/>
            <a:ext cx="6624736" cy="3672408"/>
          </a:xfrm>
        </p:spPr>
        <p:txBody>
          <a:bodyPr>
            <a:normAutofit fontScale="92500" lnSpcReduction="10000"/>
          </a:bodyPr>
          <a:lstStyle/>
          <a:p>
            <a:pPr indent="182880"/>
            <a:r>
              <a:rPr lang="ru-RU" dirty="0">
                <a:latin typeface="Times New Roman" pitchFamily="18" charset="0"/>
                <a:cs typeface="Times New Roman" pitchFamily="18" charset="0"/>
              </a:rPr>
              <a:t>Возьмите шляпу с полями или кепку. Надвиньте козырек или поля шляпы на глаза и ходите так. Увидите, что вам придется невольно поднимать голову и взгляд. Эффект от такого упражнения – гордая посадка головы, а значит и осанка.</a:t>
            </a:r>
          </a:p>
          <a:p>
            <a:pPr indent="182880"/>
            <a:r>
              <a:rPr lang="ru-RU" dirty="0">
                <a:latin typeface="Times New Roman" pitchFamily="18" charset="0"/>
                <a:cs typeface="Times New Roman" pitchFamily="18" charset="0"/>
              </a:rPr>
              <a:t>Шарф на шею. А вот старый трюк аристократов. Цель та же – добиться “гордой посадки головы” и справиться с сутулостью. Как только вы забудете о правильной осанке, шарф начнет мешать и заставить вас выше поднять голову, а, значит, и распрямить плечи.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17806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6480720" cy="1865175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такое плоскостопие?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6624736" cy="129614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Плоскостопие – деформация стопы, которая характеризуется уплощением ее сводов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1266" name="Picture 2" descr="http://previews.123rf.com/images/tribalium123/tribalium1231208/tribalium123120800027/14836456-foot-prints-two-black-man-footprints--Stock-Vector-foot-footprint-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126950" cy="28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8335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14"/>
            <a:ext cx="7859216" cy="53285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Стопа –орган опоры и передвижения, образованный 26- ю костями. Поддержанию формы и  выполнению функций стопы способствует активность 42 мышцы стопы т мышц голени. Стопа выполняет три биомеханических функции: рессорную, балансировочную и толчковую. При плоскостопии страдают все функции стопы.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Амортизирующие свойства стопы, осуществляется благодаря особенностям мышечно – сухожильного аппарата и наличию сводов стопы.(5 продольных, 1 поперечный).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13320"/>
      </p:ext>
    </p:extLst>
  </p:cSld>
  <p:clrMapOvr>
    <a:masterClrMapping/>
  </p:clrMapOvr>
  <p:transition spd="slow" advTm="4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188640"/>
            <a:ext cx="8377198" cy="6048672"/>
          </a:xfrm>
        </p:spPr>
      </p:pic>
    </p:spTree>
    <p:extLst>
      <p:ext uri="{BB962C8B-B14F-4D97-AF65-F5344CB8AC3E}">
        <p14:creationId xmlns:p14="http://schemas.microsoft.com/office/powerpoint/2010/main" val="44899114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1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8429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9598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29159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2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82502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64896" cy="631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87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512511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  <a:r>
              <a:rPr lang="ru-RU" sz="3200" b="0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6400800" cy="383476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носить слишком тесную обувь.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носить обувь на плоской подошве, оптимальная высота каблука – 3–4 см.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Никаких “платформ”, подошва должна быть гибкой, чтобы не только папа был в силах ее согнуть, но и ребенок при ходьбе.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уменьшения деформации стопы можно пользоваться супинаторами.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Выполнять общеразвивающие упражнения и упражнения для нижних конечностей.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Полезно ходить босиком по скошенной траве, морской или речной гальке.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Ношение кед или кроссовок не более 2-х часов в день, они удобны для занятий спортом, но совсем не фиксируют голеностопный сустав и не содержат супинаторов (за исключением дорогих профессиональных моделей).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1631383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5040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443" y="976074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Причины иметь правильную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осанку: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Чем красивее спина, тем увереннее личность.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Хорошая осанка повысит уверенность в себе. Пробуйте это: глубоко вздохните и стойте прямо. Вы чувствуете себя лучше? Более уверенно?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Дыхание становится легким и более глубоким.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Попробуйте сделать следующее: сядьте и сгорбитесь. Попробуйте сделать вдох. Заметьте, что так тяжелее дышать. Это пример того, как наши мышцы и сухожилия сковываются и вызывают затруднения в дыхании.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Улучшается дыхание и пищеварение.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Хорошая осанка увеличивает вместимость легких, помогая обращению кислорода и пищи в организме. Улучшается здоровье, органы функционируют лучше.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Вы выглядите более стройными и молодыми.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Имея хорошую осанку, вы будете казаться на 3-5 фунтов (2-2,5 кг.) стройнее, моложе и одежда будет лучше на вас сидеть.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Голос будет казаться лучше.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Когда вы держите осанку, диафрагма открывается. В результате этого ваш голос лучше звучит.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Помогает мышцам и суставам.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Хорошее положение позволяет мышцам работать более эффективно, позволяя телу использовать меньше энергии и, тем самым, предотвращая усталость. Это также уменьшает вероятность растяжений и даже спинную и мышечную боль.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Улучшается мышление.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Осанка также затрагивает ваш ум. А настроение может отразиться на осанке. Когда вы счастливы и хорошо себя чувствуете — осанка прямая. А вот унылые люди с хроническими болями, часто сидят или стоят ссутулившись.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8. Здоровый позвоночник.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Правильная осанка – простой, но очень важный способ для поддержания здорового позвоночника. Здоровая спина особенно важна для людей, которые много стоят в течение дня или сидят в офисе.</a:t>
            </a:r>
          </a:p>
        </p:txBody>
      </p:sp>
    </p:spTree>
    <p:extLst>
      <p:ext uri="{BB962C8B-B14F-4D97-AF65-F5344CB8AC3E}">
        <p14:creationId xmlns:p14="http://schemas.microsoft.com/office/powerpoint/2010/main" val="266902107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175351" cy="720079"/>
          </a:xfrm>
        </p:spPr>
        <p:txBody>
          <a:bodyPr/>
          <a:lstStyle/>
          <a:p>
            <a:pPr algn="ctr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Что такое осанка?</a:t>
            </a:r>
            <a:endParaRPr lang="ru-RU" sz="3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6624736" cy="532859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Осанка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– привычное положение тела в покое и при движении. </a:t>
            </a: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Осанка — это привычная поза (вертикальная поза, вертикальное положение тела человека) в покое и при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движении.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Осанка — привычная поза непринужденно стоящего челове</a:t>
            </a:r>
            <a:r>
              <a:rPr lang="ru-RU" sz="2400" b="0" u="sng" dirty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ка. </a:t>
            </a:r>
          </a:p>
        </p:txBody>
      </p:sp>
      <p:pic>
        <p:nvPicPr>
          <p:cNvPr id="1026" name="Picture 2" descr="http://www.taichi-spb.ru/1-1/y_179f69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100566" cy="28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2673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 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8280920" cy="624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21667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517232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http://player.myshared.ru/17/1044016/slides/slide_44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48680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61037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выполняются из положения – сидя.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player.myshared.ru/17/1044016/slides/slide_38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52475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выполняются с предметами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player.myshared.ru/17/1044016/slides/slide_32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85866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layer.myshared.ru/17/1044016/slides/slide_30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01764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7107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44816" cy="1152128"/>
          </a:xfrm>
        </p:spPr>
        <p:txBody>
          <a:bodyPr>
            <a:normAutofit/>
          </a:bodyPr>
          <a:lstStyle/>
          <a:p>
            <a:pPr algn="l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Признаки правильной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осанки:</a:t>
            </a:r>
            <a:r>
              <a:rPr lang="ru-RU" sz="3400" dirty="0"/>
              <a:t> </a:t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голова приподнята, грудная клетка развернута, плечи - на одном уровне;       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если смотреть сзади, голова, шея и позвоночник составляют прямую вертикальную линию;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если  смотреть  сбоку, позвоночник имеет небольшие углубления в шейном и поясничном отделах (лордозы) и небольшую выпуклость в грудном отделе (кифоз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528392" cy="19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8950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992888" cy="144016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Признаки неправильной осанки</a:t>
            </a: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1916832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голова выдвинута за продольную ось тела (опущенная голова);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 плечи сведены вперед, подняты (или асимметричное положение плеч);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круглая спина, запавшая грудная клетка; живот выпячен, таз отставлен назад;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 излишне увеличен поясничный изгиб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0051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искривления позвоночника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400" dirty="0" smtClean="0">
                <a:solidFill>
                  <a:schemeClr val="tx1"/>
                </a:solidFill>
                <a:effectLst/>
              </a:rPr>
            </a:b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1065993"/>
            <a:ext cx="6400800" cy="347472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Лордоз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выпуклость вперед поясничного отдела позвоночника. Встречается у беременных женщин, гимнастов, профессиональных танцоров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104456" cy="328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2672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66711" y="1005322"/>
            <a:ext cx="7200800" cy="583264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Кифоз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выпуклость назад грудного отдела. Кифоз часто развивается у очень высоких людей.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79" y="2276872"/>
            <a:ext cx="4386064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35196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Плоская спина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проявляется сглаженностью всех физиологических изгибов. Часто встречается у боксеров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1669505" cy="49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0493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Круглая спина или сутулость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плечи опущены, голова наклонена вперед, шея напряжена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1828403" cy="395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37429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Сколиоз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искривление позвоночного столба вбок. Характерный признак – одно плечо выше другого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965470" cy="33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7273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350</TotalTime>
  <Words>365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Муниципальное бюджетное дошкольное образовательное учреждение    д/с № 37«Щелкунчик».    Осанка. Сколиоз Предупреждение плоскостопия. </vt:lpstr>
      <vt:lpstr>Что такое осанка?</vt:lpstr>
      <vt:lpstr>Признаки правильной осанки:  </vt:lpstr>
      <vt:lpstr>Признаки неправильной осанки </vt:lpstr>
      <vt:lpstr>Виды искривления позвоночника : 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для красивой осанки:</vt:lpstr>
      <vt:lpstr>Что такое плоскостопие?</vt:lpstr>
      <vt:lpstr>Стопа –орган опоры и передвижения, образованный 26- ю костями. Поддержанию формы и  выполнению функций стопы способствует активность 42 мышцы стопы т мышц голени. Стопа выполняет три биомеханических функции: рессорную, балансировочную и толчковую. При плоскостопии страдают все функции стопы. Амортизирующие свойства стопы, осуществляется благодаря особенностям мышечно – сухожильного аппарата и наличию сводов стопы.(5 продольных, 1 поперечный).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плоскостопия:</vt:lpstr>
      <vt:lpstr>Выводы:</vt:lpstr>
      <vt:lpstr>Презентация PowerPoint</vt:lpstr>
      <vt:lpstr>Презентация PowerPoint</vt:lpstr>
      <vt:lpstr>Упражнения выполняются из положения – сидя.</vt:lpstr>
      <vt:lpstr>Упражнения выполняются с предметами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Осанка. Предупреждение плоскостопия</dc:title>
  <dc:creator>1</dc:creator>
  <cp:lastModifiedBy>Mvideo</cp:lastModifiedBy>
  <cp:revision>35</cp:revision>
  <dcterms:created xsi:type="dcterms:W3CDTF">2016-11-03T06:25:34Z</dcterms:created>
  <dcterms:modified xsi:type="dcterms:W3CDTF">2022-02-20T17:16:57Z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223399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