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7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7" r:id="rId15"/>
    <p:sldId id="278" r:id="rId16"/>
    <p:sldId id="28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A8C4-7307-4668-BBC5-4F6A6F7716FE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0E79-D318-40AA-9D92-544C6AE9D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78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A8C4-7307-4668-BBC5-4F6A6F7716FE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0E79-D318-40AA-9D92-544C6AE9D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6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A8C4-7307-4668-BBC5-4F6A6F7716FE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0E79-D318-40AA-9D92-544C6AE9D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77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A8C4-7307-4668-BBC5-4F6A6F7716FE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0E79-D318-40AA-9D92-544C6AE9D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9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A8C4-7307-4668-BBC5-4F6A6F7716FE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0E79-D318-40AA-9D92-544C6AE9D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1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A8C4-7307-4668-BBC5-4F6A6F7716FE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0E79-D318-40AA-9D92-544C6AE9D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558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A8C4-7307-4668-BBC5-4F6A6F7716FE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0E79-D318-40AA-9D92-544C6AE9D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2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A8C4-7307-4668-BBC5-4F6A6F7716FE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0E79-D318-40AA-9D92-544C6AE9D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1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A8C4-7307-4668-BBC5-4F6A6F7716FE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0E79-D318-40AA-9D92-544C6AE9D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63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A8C4-7307-4668-BBC5-4F6A6F7716FE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0E79-D318-40AA-9D92-544C6AE9D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23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A8C4-7307-4668-BBC5-4F6A6F7716FE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0E79-D318-40AA-9D92-544C6AE9D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5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5A8C4-7307-4668-BBC5-4F6A6F7716FE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20E79-D318-40AA-9D92-544C6AE9D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79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78093"/>
            <a:ext cx="10515600" cy="5548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Весёлые  буквы!</a:t>
            </a:r>
            <a:r>
              <a:rPr lang="en-US" sz="4800" b="1" i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800" b="1" i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800" b="1" i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</a:t>
            </a:r>
            <a:r>
              <a:rPr lang="ru-RU" sz="1600" b="1" i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Подготовила: учитель-логопед</a:t>
            </a:r>
            <a:br>
              <a:rPr lang="ru-RU" sz="1600" b="1" i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1" i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         Вигдорович Марина Сергеевна</a:t>
            </a:r>
            <a:endParaRPr lang="ru-RU" sz="4800" b="1" i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43" y="1643865"/>
            <a:ext cx="7222731" cy="5106256"/>
          </a:xfrm>
        </p:spPr>
      </p:pic>
    </p:spTree>
    <p:extLst>
      <p:ext uri="{BB962C8B-B14F-4D97-AF65-F5344CB8AC3E}">
        <p14:creationId xmlns:p14="http://schemas.microsoft.com/office/powerpoint/2010/main" val="3626785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5359" y="3574473"/>
            <a:ext cx="45719" cy="3087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461" y="130628"/>
            <a:ext cx="6258296" cy="6602681"/>
          </a:xfrm>
        </p:spPr>
      </p:pic>
    </p:spTree>
    <p:extLst>
      <p:ext uri="{BB962C8B-B14F-4D97-AF65-F5344CB8AC3E}">
        <p14:creationId xmlns:p14="http://schemas.microsoft.com/office/powerpoint/2010/main" val="1729141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32" y="142504"/>
            <a:ext cx="6270173" cy="6567054"/>
          </a:xfrm>
        </p:spPr>
      </p:pic>
    </p:spTree>
    <p:extLst>
      <p:ext uri="{BB962C8B-B14F-4D97-AF65-F5344CB8AC3E}">
        <p14:creationId xmlns:p14="http://schemas.microsoft.com/office/powerpoint/2010/main" val="2036250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4143512" y="5700156"/>
            <a:ext cx="95002" cy="1306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69" y="118753"/>
            <a:ext cx="5902036" cy="6602682"/>
          </a:xfrm>
        </p:spPr>
      </p:pic>
    </p:spTree>
    <p:extLst>
      <p:ext uri="{BB962C8B-B14F-4D97-AF65-F5344CB8AC3E}">
        <p14:creationId xmlns:p14="http://schemas.microsoft.com/office/powerpoint/2010/main" val="2499756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8886396" flipV="1">
            <a:off x="16390595" y="5396922"/>
            <a:ext cx="179739" cy="27464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31" y="178131"/>
            <a:ext cx="6388925" cy="6543304"/>
          </a:xfrm>
        </p:spPr>
      </p:pic>
    </p:spTree>
    <p:extLst>
      <p:ext uri="{BB962C8B-B14F-4D97-AF65-F5344CB8AC3E}">
        <p14:creationId xmlns:p14="http://schemas.microsoft.com/office/powerpoint/2010/main" val="2711733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8753"/>
            <a:ext cx="10515600" cy="665017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Разгадайте   кроссворды</a:t>
            </a:r>
            <a:endParaRPr lang="ru-RU" sz="2800" b="1" i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65" y="783770"/>
            <a:ext cx="7742712" cy="5783285"/>
          </a:xfrm>
        </p:spPr>
      </p:pic>
    </p:spTree>
    <p:extLst>
      <p:ext uri="{BB962C8B-B14F-4D97-AF65-F5344CB8AC3E}">
        <p14:creationId xmlns:p14="http://schemas.microsoft.com/office/powerpoint/2010/main" val="3705471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5094526" y="2070698"/>
            <a:ext cx="492803" cy="4492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3" y="332509"/>
            <a:ext cx="7315200" cy="6092042"/>
          </a:xfrm>
        </p:spPr>
      </p:pic>
    </p:spTree>
    <p:extLst>
      <p:ext uri="{BB962C8B-B14F-4D97-AF65-F5344CB8AC3E}">
        <p14:creationId xmlns:p14="http://schemas.microsoft.com/office/powerpoint/2010/main" val="178554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92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Желаю удачи!</a:t>
            </a:r>
            <a:endParaRPr lang="ru-RU"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586" y="1353787"/>
            <a:ext cx="5973289" cy="5237018"/>
          </a:xfrm>
        </p:spPr>
      </p:pic>
    </p:spTree>
    <p:extLst>
      <p:ext uri="{BB962C8B-B14F-4D97-AF65-F5344CB8AC3E}">
        <p14:creationId xmlns:p14="http://schemas.microsoft.com/office/powerpoint/2010/main" val="387172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6163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Миша собирается в школу!</a:t>
            </a:r>
            <a:br>
              <a:rPr lang="ru-RU" sz="28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Помогите Мише выполнить задания.</a:t>
            </a:r>
            <a:endParaRPr lang="ru-RU" sz="28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35" y="1401288"/>
            <a:ext cx="4405745" cy="5332021"/>
          </a:xfrm>
        </p:spPr>
      </p:pic>
    </p:spTree>
    <p:extLst>
      <p:ext uri="{BB962C8B-B14F-4D97-AF65-F5344CB8AC3E}">
        <p14:creationId xmlns:p14="http://schemas.microsoft.com/office/powerpoint/2010/main" val="245346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61756" y="4731487"/>
            <a:ext cx="106327" cy="9569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4401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1880"/>
            <a:ext cx="10515600" cy="855023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буквы пропущены в алфавите?</a:t>
            </a:r>
            <a:endParaRPr lang="ru-RU" sz="2800" b="1" i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552" y="938151"/>
            <a:ext cx="8728362" cy="5795158"/>
          </a:xfrm>
        </p:spPr>
      </p:pic>
    </p:spTree>
    <p:extLst>
      <p:ext uri="{BB962C8B-B14F-4D97-AF65-F5344CB8AC3E}">
        <p14:creationId xmlns:p14="http://schemas.microsoft.com/office/powerpoint/2010/main" val="71090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3127"/>
            <a:ext cx="10515600" cy="60564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Вставьте буквы в слова и прочитайте какие слова получились</a:t>
            </a:r>
            <a:endParaRPr lang="ru-RU" sz="2800" b="1" i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22" y="821933"/>
            <a:ext cx="5486400" cy="5863875"/>
          </a:xfrm>
        </p:spPr>
      </p:pic>
    </p:spTree>
    <p:extLst>
      <p:ext uri="{BB962C8B-B14F-4D97-AF65-F5344CB8AC3E}">
        <p14:creationId xmlns:p14="http://schemas.microsoft.com/office/powerpoint/2010/main" val="2734365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4048508" y="4405744"/>
            <a:ext cx="403761" cy="1662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95" y="273133"/>
            <a:ext cx="5807032" cy="6436425"/>
          </a:xfrm>
        </p:spPr>
      </p:pic>
    </p:spTree>
    <p:extLst>
      <p:ext uri="{BB962C8B-B14F-4D97-AF65-F5344CB8AC3E}">
        <p14:creationId xmlns:p14="http://schemas.microsoft.com/office/powerpoint/2010/main" val="284247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9755" y="3206335"/>
            <a:ext cx="190005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70" y="237507"/>
            <a:ext cx="5652655" cy="6495801"/>
          </a:xfrm>
        </p:spPr>
      </p:pic>
    </p:spTree>
    <p:extLst>
      <p:ext uri="{BB962C8B-B14F-4D97-AF65-F5344CB8AC3E}">
        <p14:creationId xmlns:p14="http://schemas.microsoft.com/office/powerpoint/2010/main" val="795373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927283" y="4785756"/>
            <a:ext cx="332509" cy="8550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590" y="201881"/>
            <a:ext cx="5759532" cy="6567054"/>
          </a:xfrm>
        </p:spPr>
      </p:pic>
    </p:spTree>
    <p:extLst>
      <p:ext uri="{BB962C8B-B14F-4D97-AF65-F5344CB8AC3E}">
        <p14:creationId xmlns:p14="http://schemas.microsoft.com/office/powerpoint/2010/main" val="507220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21043" y="4286991"/>
            <a:ext cx="47507" cy="16625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089" y="118754"/>
            <a:ext cx="6187044" cy="6590804"/>
          </a:xfrm>
        </p:spPr>
      </p:pic>
    </p:spTree>
    <p:extLst>
      <p:ext uri="{BB962C8B-B14F-4D97-AF65-F5344CB8AC3E}">
        <p14:creationId xmlns:p14="http://schemas.microsoft.com/office/powerpoint/2010/main" val="7229785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28</Words>
  <Application>Microsoft Office PowerPoint</Application>
  <PresentationFormat>Широкоэкранный</PresentationFormat>
  <Paragraphs>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Весёлые  буквы!                                                Подготовила: учитель-логопед                                                                                                                                                 Вигдорович Марина Сергеевна</vt:lpstr>
      <vt:lpstr>Миша собирается в школу!   Помогите Мише выполнить задания.</vt:lpstr>
      <vt:lpstr>Презентация PowerPoint</vt:lpstr>
      <vt:lpstr>Какие буквы пропущены в алфавите?</vt:lpstr>
      <vt:lpstr>Вставьте буквы в слова и прочитайте какие слова получились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Разгадайте   кроссворды</vt:lpstr>
      <vt:lpstr>Презентация PowerPoint</vt:lpstr>
      <vt:lpstr>Желаю удачи!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Весёлые буквы!</dc:title>
  <dc:creator>User</dc:creator>
  <cp:lastModifiedBy>User</cp:lastModifiedBy>
  <cp:revision>33</cp:revision>
  <dcterms:created xsi:type="dcterms:W3CDTF">2020-05-07T11:47:15Z</dcterms:created>
  <dcterms:modified xsi:type="dcterms:W3CDTF">2022-02-11T19:39:20Z</dcterms:modified>
</cp:coreProperties>
</file>