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9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4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6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2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3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0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7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7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6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223E-D846-49DB-A918-DD66039CE0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FC69-5FB7-46CE-B172-D391D4CE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1961"/>
            <a:ext cx="9144000" cy="188975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FrankRuehl" panose="020E0503060101010101" pitchFamily="34" charset="-79"/>
              </a:rPr>
              <a:t>Викторина по басням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cs typeface="FrankRuehl" panose="020E0503060101010101" pitchFamily="34" charset="-79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FrankRuehl" panose="020E0503060101010101" pitchFamily="34" charset="-79"/>
              </a:rPr>
              <a:t>И. А. Крылова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FrankRuehl" panose="020E0503060101010101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739668" y="5821680"/>
            <a:ext cx="9144000" cy="4572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4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900751"/>
            <a:ext cx="7738280" cy="5431809"/>
          </a:xfrm>
        </p:spPr>
      </p:pic>
    </p:spTree>
    <p:extLst>
      <p:ext uri="{BB962C8B-B14F-4D97-AF65-F5344CB8AC3E}">
        <p14:creationId xmlns:p14="http://schemas.microsoft.com/office/powerpoint/2010/main" val="5392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Иван Андреевич Крылов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840" y="1036320"/>
            <a:ext cx="5181600" cy="51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8488"/>
            <a:ext cx="10515600" cy="122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3" y="491320"/>
            <a:ext cx="5008728" cy="6018661"/>
          </a:xfrm>
        </p:spPr>
      </p:pic>
    </p:spTree>
    <p:extLst>
      <p:ext uri="{BB962C8B-B14F-4D97-AF65-F5344CB8AC3E}">
        <p14:creationId xmlns:p14="http://schemas.microsoft.com/office/powerpoint/2010/main" val="30627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7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655093"/>
            <a:ext cx="8570794" cy="5521870"/>
          </a:xfrm>
        </p:spPr>
      </p:pic>
    </p:spTree>
    <p:extLst>
      <p:ext uri="{BB962C8B-B14F-4D97-AF65-F5344CB8AC3E}">
        <p14:creationId xmlns:p14="http://schemas.microsoft.com/office/powerpoint/2010/main" val="39486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9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Отгадайте название басни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1" y="723331"/>
            <a:ext cx="5131330" cy="5609230"/>
          </a:xfrm>
        </p:spPr>
      </p:pic>
    </p:spTree>
    <p:extLst>
      <p:ext uri="{BB962C8B-B14F-4D97-AF65-F5344CB8AC3E}">
        <p14:creationId xmlns:p14="http://schemas.microsoft.com/office/powerpoint/2010/main" val="24494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883920"/>
            <a:ext cx="10027920" cy="5293043"/>
          </a:xfrm>
        </p:spPr>
      </p:pic>
    </p:spTree>
    <p:extLst>
      <p:ext uri="{BB962C8B-B14F-4D97-AF65-F5344CB8AC3E}">
        <p14:creationId xmlns:p14="http://schemas.microsoft.com/office/powerpoint/2010/main" val="13956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548640"/>
            <a:ext cx="10226040" cy="5628323"/>
          </a:xfrm>
        </p:spPr>
      </p:pic>
    </p:spTree>
    <p:extLst>
      <p:ext uri="{BB962C8B-B14F-4D97-AF65-F5344CB8AC3E}">
        <p14:creationId xmlns:p14="http://schemas.microsoft.com/office/powerpoint/2010/main" val="42527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24183"/>
            <a:ext cx="10515600" cy="22172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0" y="777921"/>
            <a:ext cx="4667535" cy="5540991"/>
          </a:xfrm>
        </p:spPr>
      </p:pic>
    </p:spTree>
    <p:extLst>
      <p:ext uri="{BB962C8B-B14F-4D97-AF65-F5344CB8AC3E}">
        <p14:creationId xmlns:p14="http://schemas.microsoft.com/office/powerpoint/2010/main" val="35344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34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7" y="682388"/>
            <a:ext cx="9294125" cy="5486400"/>
          </a:xfrm>
        </p:spPr>
      </p:pic>
    </p:spTree>
    <p:extLst>
      <p:ext uri="{BB962C8B-B14F-4D97-AF65-F5344CB8AC3E}">
        <p14:creationId xmlns:p14="http://schemas.microsoft.com/office/powerpoint/2010/main" val="20802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9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FrankRuehl</vt:lpstr>
      <vt:lpstr>Тема Office</vt:lpstr>
      <vt:lpstr>Викторина по басням  И. А. Крылова</vt:lpstr>
      <vt:lpstr>Иван Андреевич Крылов</vt:lpstr>
      <vt:lpstr>Презентация PowerPoint</vt:lpstr>
      <vt:lpstr>Презентация PowerPoint</vt:lpstr>
      <vt:lpstr>Отгадайте название басни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Басни Крылова</dc:title>
  <dc:creator>ммм</dc:creator>
  <cp:lastModifiedBy>ммм</cp:lastModifiedBy>
  <cp:revision>7</cp:revision>
  <dcterms:created xsi:type="dcterms:W3CDTF">2019-01-18T14:06:11Z</dcterms:created>
  <dcterms:modified xsi:type="dcterms:W3CDTF">2019-03-21T08:55:17Z</dcterms:modified>
</cp:coreProperties>
</file>