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2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дифференциации звуков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]-[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’]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43308" y="5137079"/>
            <a:ext cx="3339100" cy="1286098"/>
          </a:xfrm>
        </p:spPr>
        <p:txBody>
          <a:bodyPr/>
          <a:lstStyle/>
          <a:p>
            <a:r>
              <a:rPr lang="ru-RU" dirty="0" smtClean="0"/>
              <a:t>Подготовила: Учитель-логопед</a:t>
            </a:r>
          </a:p>
          <a:p>
            <a:r>
              <a:rPr lang="ru-RU" dirty="0" smtClean="0"/>
              <a:t>                          Вигдорович М.С.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47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441789"/>
            <a:ext cx="9720071" cy="5877845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     Логопедическая игра: «Лётчики Слава и Лёша»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1.Дифференциация звуков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]-[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’]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2.Развитие зрительного восприятия.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3.Развитие мелкой моторики.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детьми на столе логопед кладёт два поля на звук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]-[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’]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самолётики с изображёнными на них картинками на эти звуки (самолётики все вместе). Дети должны распределить картинки на эти звуки.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736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0556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02522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95" y="647272"/>
            <a:ext cx="10757042" cy="5661454"/>
          </a:xfrm>
        </p:spPr>
      </p:pic>
    </p:spTree>
    <p:extLst>
      <p:ext uri="{BB962C8B-B14F-4D97-AF65-F5344CB8AC3E}">
        <p14:creationId xmlns:p14="http://schemas.microsoft.com/office/powerpoint/2010/main" val="1914839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0" y="647272"/>
            <a:ext cx="10931704" cy="5661453"/>
          </a:xfrm>
        </p:spPr>
      </p:pic>
    </p:spTree>
    <p:extLst>
      <p:ext uri="{BB962C8B-B14F-4D97-AF65-F5344CB8AC3E}">
        <p14:creationId xmlns:p14="http://schemas.microsoft.com/office/powerpoint/2010/main" val="2630542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56" y="380144"/>
            <a:ext cx="11342671" cy="6277510"/>
          </a:xfrm>
        </p:spPr>
      </p:pic>
    </p:spTree>
    <p:extLst>
      <p:ext uri="{BB962C8B-B14F-4D97-AF65-F5344CB8AC3E}">
        <p14:creationId xmlns:p14="http://schemas.microsoft.com/office/powerpoint/2010/main" val="347182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8" y="657546"/>
            <a:ext cx="11322121" cy="5568593"/>
          </a:xfrm>
        </p:spPr>
      </p:pic>
    </p:spTree>
    <p:extLst>
      <p:ext uri="{BB962C8B-B14F-4D97-AF65-F5344CB8AC3E}">
        <p14:creationId xmlns:p14="http://schemas.microsoft.com/office/powerpoint/2010/main" val="31524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57745" y="690937"/>
            <a:ext cx="6858000" cy="5476128"/>
          </a:xfrm>
        </p:spPr>
      </p:pic>
    </p:spTree>
    <p:extLst>
      <p:ext uri="{BB962C8B-B14F-4D97-AF65-F5344CB8AC3E}">
        <p14:creationId xmlns:p14="http://schemas.microsoft.com/office/powerpoint/2010/main" val="36073835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39</TotalTime>
  <Words>87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Times New Roman</vt:lpstr>
      <vt:lpstr>Tw Cen MT</vt:lpstr>
      <vt:lpstr>Tw Cen MT Condensed</vt:lpstr>
      <vt:lpstr>Wingdings 3</vt:lpstr>
      <vt:lpstr>Интеграл</vt:lpstr>
      <vt:lpstr>Игры для дифференциации звуков[Л]-[Л’]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для дифференциации звуков[Л]-[Л’] </dc:title>
  <dc:creator>User</dc:creator>
  <cp:lastModifiedBy>User</cp:lastModifiedBy>
  <cp:revision>8</cp:revision>
  <dcterms:created xsi:type="dcterms:W3CDTF">2022-02-06T01:03:32Z</dcterms:created>
  <dcterms:modified xsi:type="dcterms:W3CDTF">2022-02-20T10:13:00Z</dcterms:modified>
</cp:coreProperties>
</file>