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4" r:id="rId3"/>
    <p:sldId id="259" r:id="rId4"/>
    <p:sldId id="257" r:id="rId5"/>
    <p:sldId id="258" r:id="rId6"/>
    <p:sldId id="265" r:id="rId7"/>
    <p:sldId id="266" r:id="rId8"/>
    <p:sldId id="267" r:id="rId9"/>
    <p:sldId id="268" r:id="rId10"/>
    <p:sldId id="262" r:id="rId11"/>
    <p:sldId id="260" r:id="rId12"/>
    <p:sldId id="263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5520" autoAdjust="0"/>
  </p:normalViewPr>
  <p:slideViewPr>
    <p:cSldViewPr snapToGrid="0">
      <p:cViewPr varScale="1">
        <p:scale>
          <a:sx n="81" d="100"/>
          <a:sy n="8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A82E1F4-EED6-4C09-A3EE-0E0413C51DA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5DEC3C-6089-4218-8EC4-AB5BA0813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63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E1F4-EED6-4C09-A3EE-0E0413C51DA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EC3C-6089-4218-8EC4-AB5BA0813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E1F4-EED6-4C09-A3EE-0E0413C51DA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EC3C-6089-4218-8EC4-AB5BA0813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E1F4-EED6-4C09-A3EE-0E0413C51DA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EC3C-6089-4218-8EC4-AB5BA0813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9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A82E1F4-EED6-4C09-A3EE-0E0413C51DA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55DEC3C-6089-4218-8EC4-AB5BA0813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43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E1F4-EED6-4C09-A3EE-0E0413C51DA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EC3C-6089-4218-8EC4-AB5BA0813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6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E1F4-EED6-4C09-A3EE-0E0413C51DA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EC3C-6089-4218-8EC4-AB5BA0813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7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E1F4-EED6-4C09-A3EE-0E0413C51DA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EC3C-6089-4218-8EC4-AB5BA0813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1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E1F4-EED6-4C09-A3EE-0E0413C51DA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EC3C-6089-4218-8EC4-AB5BA0813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1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E1F4-EED6-4C09-A3EE-0E0413C51DA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5DEC3C-6089-4218-8EC4-AB5BA0813D3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466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A82E1F4-EED6-4C09-A3EE-0E0413C51DA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5DEC3C-6089-4218-8EC4-AB5BA0813D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518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82E1F4-EED6-4C09-A3EE-0E0413C51DA5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55DEC3C-6089-4218-8EC4-AB5BA0813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9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291938"/>
            <a:ext cx="9068586" cy="2390125"/>
          </a:xfrm>
        </p:spPr>
        <p:txBody>
          <a:bodyPr/>
          <a:lstStyle/>
          <a:p>
            <a:r>
              <a:rPr lang="ru-RU" sz="4000" b="1" i="1" dirty="0" smtClean="0"/>
              <a:t>Логопедические  игры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800" dirty="0" smtClean="0"/>
              <a:t>для автоматизации звука </a:t>
            </a:r>
            <a:r>
              <a:rPr lang="en-US" sz="1800" dirty="0" smtClean="0"/>
              <a:t>[</a:t>
            </a:r>
            <a:r>
              <a:rPr lang="ru-RU" sz="1800" dirty="0" smtClean="0"/>
              <a:t>Ш</a:t>
            </a:r>
            <a:r>
              <a:rPr lang="en-US" sz="1800" dirty="0" smtClean="0"/>
              <a:t>] </a:t>
            </a:r>
            <a:r>
              <a:rPr lang="ru-RU" sz="1800" dirty="0" smtClean="0"/>
              <a:t>и дифференциации звуков </a:t>
            </a:r>
            <a:r>
              <a:rPr lang="en-US" sz="1800" dirty="0" smtClean="0"/>
              <a:t>[</a:t>
            </a:r>
            <a:r>
              <a:rPr lang="ru-RU" sz="1800" dirty="0"/>
              <a:t>Ш</a:t>
            </a:r>
            <a:r>
              <a:rPr lang="en-US" sz="1800" dirty="0" smtClean="0"/>
              <a:t>]-[c]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                                                       Подготовила: учитель-логопед</a:t>
            </a:r>
          </a:p>
          <a:p>
            <a:r>
              <a:rPr lang="ru-RU" dirty="0" smtClean="0"/>
              <a:t>                                                      Вигдорович М. 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69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80372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Соня и Миша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45673"/>
            <a:ext cx="10058400" cy="452687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ифференциация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[C]-[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словах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предложениях.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детьми лежат два поля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разделить  картинки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 Одни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предметами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[c]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чётко произносят и кладут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поле к девочке, а другие на звук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мальчику. Можно учить детей строить предложения с союзом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«У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амокат, а у 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–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ки.» и т.д.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261258"/>
            <a:ext cx="5130141" cy="63295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75" y="261258"/>
            <a:ext cx="5308270" cy="63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1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" y="771894"/>
            <a:ext cx="6008914" cy="51895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74" y="771895"/>
            <a:ext cx="5652655" cy="51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5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1620" y="1048217"/>
            <a:ext cx="6367346" cy="4783873"/>
          </a:xfrm>
        </p:spPr>
      </p:pic>
    </p:spTree>
    <p:extLst>
      <p:ext uri="{BB962C8B-B14F-4D97-AF65-F5344CB8AC3E}">
        <p14:creationId xmlns:p14="http://schemas.microsoft.com/office/powerpoint/2010/main" val="416314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" y="511630"/>
            <a:ext cx="10243457" cy="6204856"/>
          </a:xfrm>
        </p:spPr>
      </p:pic>
    </p:spTree>
    <p:extLst>
      <p:ext uri="{BB962C8B-B14F-4D97-AF65-F5344CB8AC3E}">
        <p14:creationId xmlns:p14="http://schemas.microsoft.com/office/powerpoint/2010/main" val="1312645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3515" y="1252851"/>
            <a:ext cx="6258297" cy="4322619"/>
          </a:xfrm>
        </p:spPr>
      </p:pic>
    </p:spTree>
    <p:extLst>
      <p:ext uri="{BB962C8B-B14F-4D97-AF65-F5344CB8AC3E}">
        <p14:creationId xmlns:p14="http://schemas.microsoft.com/office/powerpoint/2010/main" val="209215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1"/>
            <a:ext cx="9873343" cy="6389914"/>
          </a:xfrm>
        </p:spPr>
      </p:pic>
    </p:spTree>
    <p:extLst>
      <p:ext uri="{BB962C8B-B14F-4D97-AF65-F5344CB8AC3E}">
        <p14:creationId xmlns:p14="http://schemas.microsoft.com/office/powerpoint/2010/main" val="27133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                       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Волк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1. Автоматизация звука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фразовой речи.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2. Закрепление  предлога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предложениях.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Дети берут мешок с изображением какого то  предмета и произносят фразу.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«Волк тащит ме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 с мы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ой»</a:t>
            </a:r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15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225632"/>
            <a:ext cx="11139055" cy="6388924"/>
          </a:xfrm>
        </p:spPr>
      </p:pic>
    </p:spTree>
    <p:extLst>
      <p:ext uri="{BB962C8B-B14F-4D97-AF65-F5344CB8AC3E}">
        <p14:creationId xmlns:p14="http://schemas.microsoft.com/office/powerpoint/2010/main" val="268943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7714"/>
            <a:ext cx="10143506" cy="6400800"/>
          </a:xfrm>
        </p:spPr>
      </p:pic>
    </p:spTree>
    <p:extLst>
      <p:ext uri="{BB962C8B-B14F-4D97-AF65-F5344CB8AC3E}">
        <p14:creationId xmlns:p14="http://schemas.microsoft.com/office/powerpoint/2010/main" val="77387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Шапки у Маши и Даши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 игры:</a:t>
            </a:r>
          </a:p>
          <a:p>
            <a:pPr marL="342900" indent="-342900">
              <a:buAutoNum type="arabicPeriod"/>
            </a:pPr>
            <a:r>
              <a:rPr lang="ru-RU" dirty="0"/>
              <a:t>А</a:t>
            </a:r>
            <a:r>
              <a:rPr lang="ru-RU" dirty="0" smtClean="0"/>
              <a:t>втоматизация звука </a:t>
            </a:r>
            <a:r>
              <a:rPr lang="en-US" dirty="0" smtClean="0"/>
              <a:t>[</a:t>
            </a:r>
            <a:r>
              <a:rPr lang="ru-RU" dirty="0" smtClean="0"/>
              <a:t>Ш</a:t>
            </a:r>
            <a:r>
              <a:rPr lang="en-US" dirty="0" smtClean="0"/>
              <a:t>]</a:t>
            </a:r>
            <a:r>
              <a:rPr lang="ru-RU" dirty="0" smtClean="0"/>
              <a:t> в словах и предложениях</a:t>
            </a:r>
          </a:p>
          <a:p>
            <a:pPr marL="342900" indent="-342900">
              <a:buAutoNum type="arabicPeriod"/>
            </a:pPr>
            <a:r>
              <a:rPr lang="ru-RU" dirty="0"/>
              <a:t> </a:t>
            </a:r>
            <a:r>
              <a:rPr lang="ru-RU" dirty="0" smtClean="0"/>
              <a:t>Закрепление в речи предлога </a:t>
            </a:r>
            <a:r>
              <a:rPr lang="ru-RU" b="1" dirty="0" smtClean="0"/>
              <a:t>с</a:t>
            </a:r>
            <a:r>
              <a:rPr lang="ru-RU" dirty="0" smtClean="0"/>
              <a:t> и </a:t>
            </a:r>
            <a:r>
              <a:rPr lang="ru-RU" dirty="0" err="1" smtClean="0"/>
              <a:t>Тв.п</a:t>
            </a:r>
            <a:r>
              <a:rPr lang="ru-RU" dirty="0" smtClean="0"/>
              <a:t>. </a:t>
            </a:r>
            <a:r>
              <a:rPr lang="ru-RU" dirty="0" err="1" smtClean="0"/>
              <a:t>ед.ч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Ход игры: </a:t>
            </a:r>
            <a:r>
              <a:rPr lang="ru-RU" dirty="0" smtClean="0"/>
              <a:t>дети </a:t>
            </a:r>
            <a:r>
              <a:rPr lang="ru-RU" dirty="0"/>
              <a:t>произносят</a:t>
            </a:r>
            <a:r>
              <a:rPr lang="ru-RU" dirty="0" smtClean="0"/>
              <a:t> предложения и чётко выговаривают в словах звук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ru-RU" dirty="0" smtClean="0"/>
              <a:t>Ш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Например: «У Ма</a:t>
            </a:r>
            <a:r>
              <a:rPr lang="ru-RU" b="1" dirty="0" smtClean="0"/>
              <a:t>ш</a:t>
            </a:r>
            <a:r>
              <a:rPr lang="ru-RU" dirty="0" smtClean="0"/>
              <a:t>и </a:t>
            </a:r>
            <a:r>
              <a:rPr lang="ru-RU" b="1" dirty="0" smtClean="0"/>
              <a:t>ш</a:t>
            </a:r>
            <a:r>
              <a:rPr lang="ru-RU" dirty="0" smtClean="0"/>
              <a:t>апка с ми</a:t>
            </a:r>
            <a:r>
              <a:rPr lang="ru-RU" b="1" dirty="0" smtClean="0"/>
              <a:t>ш</a:t>
            </a:r>
            <a:r>
              <a:rPr lang="ru-RU" dirty="0" smtClean="0"/>
              <a:t>кой, а у Да</a:t>
            </a:r>
            <a:r>
              <a:rPr lang="ru-RU" b="1" dirty="0" smtClean="0"/>
              <a:t>ш</a:t>
            </a:r>
            <a:r>
              <a:rPr lang="ru-RU" dirty="0" smtClean="0"/>
              <a:t>и </a:t>
            </a:r>
            <a:r>
              <a:rPr lang="ru-RU" b="1" dirty="0" smtClean="0"/>
              <a:t>ш</a:t>
            </a:r>
            <a:r>
              <a:rPr lang="ru-RU" dirty="0" smtClean="0"/>
              <a:t>апка с мы</a:t>
            </a:r>
            <a:r>
              <a:rPr lang="ru-RU" b="1" dirty="0" smtClean="0"/>
              <a:t>ш</a:t>
            </a:r>
            <a:r>
              <a:rPr lang="ru-RU" dirty="0" smtClean="0"/>
              <a:t>кой» и т.д.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02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" y="261257"/>
            <a:ext cx="10776857" cy="6455229"/>
          </a:xfrm>
        </p:spPr>
      </p:pic>
    </p:spTree>
    <p:extLst>
      <p:ext uri="{BB962C8B-B14F-4D97-AF65-F5344CB8AC3E}">
        <p14:creationId xmlns:p14="http://schemas.microsoft.com/office/powerpoint/2010/main" val="99414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14" y="241981"/>
            <a:ext cx="5595257" cy="6409190"/>
          </a:xfrm>
        </p:spPr>
      </p:pic>
    </p:spTree>
    <p:extLst>
      <p:ext uri="{BB962C8B-B14F-4D97-AF65-F5344CB8AC3E}">
        <p14:creationId xmlns:p14="http://schemas.microsoft.com/office/powerpoint/2010/main" val="23354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43" y="217715"/>
            <a:ext cx="5529944" cy="6455228"/>
          </a:xfrm>
        </p:spPr>
      </p:pic>
    </p:spTree>
    <p:extLst>
      <p:ext uri="{BB962C8B-B14F-4D97-AF65-F5344CB8AC3E}">
        <p14:creationId xmlns:p14="http://schemas.microsoft.com/office/powerpoint/2010/main" val="996276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170</TotalTime>
  <Words>139</Words>
  <Application>Microsoft Office PowerPoint</Application>
  <PresentationFormat>Широкоэкранный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Century Gothic</vt:lpstr>
      <vt:lpstr>Garamond</vt:lpstr>
      <vt:lpstr>Times New Roman</vt:lpstr>
      <vt:lpstr>Савон</vt:lpstr>
      <vt:lpstr>Логопедические  игры  для автоматизации звука [Ш] и дифференциации звуков [Ш]-[c]</vt:lpstr>
      <vt:lpstr>Презентация PowerPoint</vt:lpstr>
      <vt:lpstr>                        Игра: Волк</vt:lpstr>
      <vt:lpstr>Презентация PowerPoint</vt:lpstr>
      <vt:lpstr>Презентация PowerPoint</vt:lpstr>
      <vt:lpstr>      Игра: Шапки у Маши и Даши</vt:lpstr>
      <vt:lpstr>Презентация PowerPoint</vt:lpstr>
      <vt:lpstr>Презентация PowerPoint</vt:lpstr>
      <vt:lpstr>Презентация PowerPoint</vt:lpstr>
      <vt:lpstr>                      Игра: Соня и Миша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2022-01-31T18:54:10Z</dcterms:created>
  <dcterms:modified xsi:type="dcterms:W3CDTF">2022-02-23T23:57:41Z</dcterms:modified>
</cp:coreProperties>
</file>