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0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1T22:10:39.53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1-12-01T22:10:45.648" idx="2">
    <p:pos x="-11" y="2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3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5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1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8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2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4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9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9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674496-C6AB-4F0F-8783-A0191F4037AC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CF2121-E9C6-4DB2-A8E2-6E98A8A6C6E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157" y="4411579"/>
            <a:ext cx="9360569" cy="2011598"/>
          </a:xfrm>
        </p:spPr>
        <p:txBody>
          <a:bodyPr>
            <a:normAutofit/>
          </a:bodyPr>
          <a:lstStyle/>
          <a:p>
            <a:r>
              <a:rPr lang="ru-RU" b="1" dirty="0" smtClean="0"/>
              <a:t>Логопедические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для дифференциации звуков </a:t>
            </a:r>
            <a:r>
              <a:rPr lang="en-US" sz="3200" b="1" dirty="0" smtClean="0"/>
              <a:t>[</a:t>
            </a:r>
            <a:r>
              <a:rPr lang="ru-RU" sz="3200" b="1" dirty="0" smtClean="0"/>
              <a:t>р</a:t>
            </a:r>
            <a:r>
              <a:rPr lang="en-US" sz="3200" b="1" dirty="0" smtClean="0"/>
              <a:t>]-[</a:t>
            </a:r>
            <a:r>
              <a:rPr lang="ru-RU" sz="3200" b="1" dirty="0" smtClean="0"/>
              <a:t>Л</a:t>
            </a:r>
            <a:r>
              <a:rPr lang="en-US" sz="3200" b="1" dirty="0" smtClean="0"/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подготовила учитель-логопед</a:t>
            </a:r>
            <a:br>
              <a:rPr lang="ru-RU" sz="1800" dirty="0" smtClean="0"/>
            </a:br>
            <a:r>
              <a:rPr lang="ru-RU" sz="1800" dirty="0" smtClean="0"/>
              <a:t> Вигдорович М.С.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90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" y="434341"/>
            <a:ext cx="10858500" cy="5715000"/>
          </a:xfrm>
        </p:spPr>
      </p:pic>
    </p:spTree>
    <p:extLst>
      <p:ext uri="{BB962C8B-B14F-4D97-AF65-F5344CB8AC3E}">
        <p14:creationId xmlns:p14="http://schemas.microsoft.com/office/powerpoint/2010/main" val="2757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342900"/>
            <a:ext cx="10984230" cy="5909310"/>
          </a:xfrm>
        </p:spPr>
      </p:pic>
    </p:spTree>
    <p:extLst>
      <p:ext uri="{BB962C8B-B14F-4D97-AF65-F5344CB8AC3E}">
        <p14:creationId xmlns:p14="http://schemas.microsoft.com/office/powerpoint/2010/main" val="361172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6447" y="952934"/>
            <a:ext cx="6775805" cy="5034337"/>
          </a:xfrm>
        </p:spPr>
      </p:pic>
    </p:spTree>
    <p:extLst>
      <p:ext uri="{BB962C8B-B14F-4D97-AF65-F5344CB8AC3E}">
        <p14:creationId xmlns:p14="http://schemas.microsoft.com/office/powerpoint/2010/main" val="125819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    Игра: ДОМИКИ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40230"/>
            <a:ext cx="10280142" cy="4732020"/>
          </a:xfrm>
        </p:spPr>
        <p:txBody>
          <a:bodyPr/>
          <a:lstStyle/>
          <a:p>
            <a:r>
              <a:rPr lang="ru-RU" sz="2800" b="1" i="1" dirty="0" smtClean="0"/>
              <a:t>Цель: </a:t>
            </a:r>
            <a:r>
              <a:rPr lang="ru-RU" sz="2800" dirty="0" smtClean="0"/>
              <a:t>Дифференциация</a:t>
            </a:r>
            <a:r>
              <a:rPr lang="en-US" sz="2800" dirty="0" smtClean="0"/>
              <a:t> </a:t>
            </a:r>
            <a:r>
              <a:rPr lang="ru-RU" sz="2800" dirty="0" smtClean="0"/>
              <a:t>сонорных звуков </a:t>
            </a:r>
            <a:r>
              <a:rPr lang="en-US" sz="2800" dirty="0" smtClean="0"/>
              <a:t>[</a:t>
            </a:r>
            <a:r>
              <a:rPr lang="ru-RU" sz="2800" dirty="0" smtClean="0"/>
              <a:t>р</a:t>
            </a:r>
            <a:r>
              <a:rPr lang="en-US" sz="2800" dirty="0" smtClean="0"/>
              <a:t>]-[</a:t>
            </a:r>
            <a:r>
              <a:rPr lang="ru-RU" sz="2800" dirty="0" smtClean="0"/>
              <a:t>л</a:t>
            </a:r>
            <a:r>
              <a:rPr lang="en-US" sz="2800" dirty="0" smtClean="0"/>
              <a:t>]</a:t>
            </a:r>
            <a:r>
              <a:rPr lang="ru-RU" sz="2800" dirty="0"/>
              <a:t> </a:t>
            </a:r>
            <a:r>
              <a:rPr lang="ru-RU" sz="2800" dirty="0" smtClean="0"/>
              <a:t>у детей.</a:t>
            </a:r>
          </a:p>
          <a:p>
            <a:r>
              <a:rPr lang="ru-RU" sz="2800" b="1" i="1" dirty="0" smtClean="0"/>
              <a:t>Ход игры: </a:t>
            </a:r>
            <a:r>
              <a:rPr lang="ru-RU" sz="2800" dirty="0" smtClean="0"/>
              <a:t>перед детьми кладут два домика, на которых написаны буквы</a:t>
            </a:r>
            <a:r>
              <a:rPr lang="ru-RU" sz="2800" b="1" dirty="0" smtClean="0"/>
              <a:t> Р </a:t>
            </a:r>
            <a:r>
              <a:rPr lang="ru-RU" sz="2800" dirty="0" smtClean="0"/>
              <a:t>и </a:t>
            </a:r>
            <a:r>
              <a:rPr lang="ru-RU" sz="2800" b="1" dirty="0" smtClean="0"/>
              <a:t>Л</a:t>
            </a:r>
            <a:r>
              <a:rPr lang="ru-RU" sz="2800" dirty="0" smtClean="0"/>
              <a:t>. Далее детям дают карточки с картинками, которые они должны правильно распределить.  Карточки с изображением предметов на звук </a:t>
            </a:r>
            <a:r>
              <a:rPr lang="en-US" sz="2800" dirty="0"/>
              <a:t>[</a:t>
            </a:r>
            <a:r>
              <a:rPr lang="ru-RU" sz="2800" dirty="0" smtClean="0"/>
              <a:t>р</a:t>
            </a:r>
            <a:r>
              <a:rPr lang="en-US" sz="2800" dirty="0" smtClean="0"/>
              <a:t>]</a:t>
            </a:r>
            <a:r>
              <a:rPr lang="ru-RU" sz="2800" dirty="0" smtClean="0"/>
              <a:t> нужно положить рядом с домиком, на котором буква Р, а карточки </a:t>
            </a:r>
            <a:r>
              <a:rPr lang="ru-RU" sz="2800" dirty="0"/>
              <a:t>с изображением предметов на звук </a:t>
            </a:r>
            <a:r>
              <a:rPr lang="en-US" sz="2800" dirty="0" smtClean="0"/>
              <a:t>[</a:t>
            </a:r>
            <a:r>
              <a:rPr lang="ru-RU" sz="2800" dirty="0" smtClean="0"/>
              <a:t>л</a:t>
            </a:r>
            <a:r>
              <a:rPr lang="en-US" sz="2800" dirty="0" smtClean="0"/>
              <a:t>]</a:t>
            </a:r>
            <a:r>
              <a:rPr lang="ru-RU" sz="2800" dirty="0" smtClean="0"/>
              <a:t> </a:t>
            </a:r>
            <a:r>
              <a:rPr lang="ru-RU" sz="2800" dirty="0"/>
              <a:t>рядом с домиком, на котором буква </a:t>
            </a:r>
            <a:r>
              <a:rPr lang="ru-RU" sz="2800" dirty="0" smtClean="0"/>
              <a:t>Л</a:t>
            </a:r>
            <a:r>
              <a:rPr lang="ru-RU" sz="2800" dirty="0"/>
              <a:t>.</a:t>
            </a:r>
            <a:endParaRPr lang="en-US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16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232757"/>
            <a:ext cx="4621877" cy="64174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35" y="232757"/>
            <a:ext cx="4522123" cy="64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125730"/>
            <a:ext cx="5177790" cy="65608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25730"/>
            <a:ext cx="5434044" cy="67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81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                          Игра: Капитаны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783080"/>
            <a:ext cx="9720073" cy="452628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сонорных звуков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]-[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2. Развитие мелкой моторики.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кладут два поля с изображением двух капитанов. На одном поле капитан Роман, а на другом поле капитан Слава. Детям дают карточки в виде корабликов, на которых изображены картинки на звук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должны правильно распределить эти кораблики.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1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61"/>
            <a:ext cx="12192000" cy="6683339"/>
          </a:xfrm>
        </p:spPr>
      </p:pic>
    </p:spTree>
    <p:extLst>
      <p:ext uri="{BB962C8B-B14F-4D97-AF65-F5344CB8AC3E}">
        <p14:creationId xmlns:p14="http://schemas.microsoft.com/office/powerpoint/2010/main" val="353985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2"/>
            <a:ext cx="12192001" cy="6755258"/>
          </a:xfrm>
        </p:spPr>
      </p:pic>
    </p:spTree>
    <p:extLst>
      <p:ext uri="{BB962C8B-B14F-4D97-AF65-F5344CB8AC3E}">
        <p14:creationId xmlns:p14="http://schemas.microsoft.com/office/powerpoint/2010/main" val="239085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421240"/>
            <a:ext cx="11250202" cy="6205591"/>
          </a:xfrm>
        </p:spPr>
      </p:pic>
    </p:spTree>
    <p:extLst>
      <p:ext uri="{BB962C8B-B14F-4D97-AF65-F5344CB8AC3E}">
        <p14:creationId xmlns:p14="http://schemas.microsoft.com/office/powerpoint/2010/main" val="241818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6" y="472611"/>
            <a:ext cx="11537878" cy="6092575"/>
          </a:xfrm>
        </p:spPr>
      </p:pic>
    </p:spTree>
    <p:extLst>
      <p:ext uri="{BB962C8B-B14F-4D97-AF65-F5344CB8AC3E}">
        <p14:creationId xmlns:p14="http://schemas.microsoft.com/office/powerpoint/2010/main" val="175063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</TotalTime>
  <Words>167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Логопедические игры для дифференциации звуков [р]-[Л] подготовила учитель-логопед  Вигдорович М.С.</vt:lpstr>
      <vt:lpstr>    Игра: ДОМИКИ</vt:lpstr>
      <vt:lpstr>Презентация PowerPoint</vt:lpstr>
      <vt:lpstr>Презентация PowerPoint</vt:lpstr>
      <vt:lpstr>                          Игра: Капитаны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игры</dc:title>
  <dc:creator>User</dc:creator>
  <cp:lastModifiedBy>User</cp:lastModifiedBy>
  <cp:revision>21</cp:revision>
  <dcterms:created xsi:type="dcterms:W3CDTF">2021-12-01T19:04:24Z</dcterms:created>
  <dcterms:modified xsi:type="dcterms:W3CDTF">2022-02-20T11:24:34Z</dcterms:modified>
</cp:coreProperties>
</file>