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32899"/>
            <a:ext cx="7020484" cy="873303"/>
          </a:xfrm>
        </p:spPr>
        <p:txBody>
          <a:bodyPr/>
          <a:lstStyle/>
          <a:p>
            <a:r>
              <a:rPr lang="ru-RU" sz="4800" dirty="0" smtClean="0"/>
              <a:t>Логопедический досуг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8525" y="4050833"/>
            <a:ext cx="7777537" cy="1096899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                                Подготовила: учитель-логопед</a:t>
            </a:r>
            <a:endParaRPr lang="ru-RU" dirty="0"/>
          </a:p>
          <a:p>
            <a:pPr algn="l"/>
            <a:r>
              <a:rPr lang="ru-RU" dirty="0" smtClean="0"/>
              <a:t>                                                                                    Вигдорович М.С.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6" y="3041152"/>
            <a:ext cx="5774077" cy="3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4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04818"/>
            <a:ext cx="8596668" cy="6255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</a:t>
            </a:r>
            <a:r>
              <a:rPr lang="ru-RU" sz="4400" b="1" i="1" dirty="0" smtClean="0">
                <a:solidFill>
                  <a:schemeClr val="tx1"/>
                </a:solidFill>
              </a:rPr>
              <a:t>Желаю удачи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64" y="2160588"/>
            <a:ext cx="7623425" cy="3798423"/>
          </a:xfrm>
        </p:spPr>
      </p:pic>
    </p:spTree>
    <p:extLst>
      <p:ext uri="{BB962C8B-B14F-4D97-AF65-F5344CB8AC3E}">
        <p14:creationId xmlns:p14="http://schemas.microsoft.com/office/powerpoint/2010/main" val="336089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01384"/>
            <a:ext cx="8596668" cy="67809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          </a:t>
            </a:r>
            <a:r>
              <a:rPr lang="ru-RU" b="1" i="1" dirty="0" smtClean="0">
                <a:solidFill>
                  <a:schemeClr val="tx1"/>
                </a:solidFill>
              </a:rPr>
              <a:t>Логопедический </a:t>
            </a:r>
            <a:r>
              <a:rPr lang="ru-RU" b="1" i="1" dirty="0">
                <a:solidFill>
                  <a:schemeClr val="tx1"/>
                </a:solidFill>
              </a:rPr>
              <a:t>досуг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2626" y="1243173"/>
            <a:ext cx="7212458" cy="479819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/>
              <a:t>Во время логопедического досуга рекомендуется воспитателям в играх с детьми автоматизировать поставленные логопедом звуки. Логопедический досуг рекомендуется проводить с детьми во второй половине дня.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91" y="3760342"/>
            <a:ext cx="5003514" cy="29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16449"/>
            <a:ext cx="8230360" cy="5804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/>
              <a:t>                                    </a:t>
            </a:r>
            <a:r>
              <a:rPr lang="ru-RU" b="1" dirty="0" smtClean="0"/>
              <a:t>           </a:t>
            </a:r>
            <a:r>
              <a:rPr lang="ru-RU" dirty="0" smtClean="0"/>
              <a:t>(</a:t>
            </a:r>
            <a:r>
              <a:rPr lang="ru-RU" dirty="0"/>
              <a:t>игра на </a:t>
            </a:r>
            <a:r>
              <a:rPr lang="ru-RU" dirty="0" err="1"/>
              <a:t>зв</a:t>
            </a:r>
            <a:r>
              <a:rPr lang="ru-RU" dirty="0"/>
              <a:t>. [Р])</a:t>
            </a:r>
          </a:p>
          <a:p>
            <a:pPr marL="0" indent="0">
              <a:buNone/>
            </a:pPr>
            <a:r>
              <a:rPr lang="ru-RU" dirty="0"/>
              <a:t>Один из играющих сидит на стуле, он рыбак, в руках у него удочка, вместо крючка на конце сделана из ленточки петля. Остальные дети-рыбки. Рыбки подходят к рыбаку и говорят:</a:t>
            </a:r>
          </a:p>
          <a:p>
            <a:pPr marL="0" indent="0">
              <a:buNone/>
            </a:pPr>
            <a:r>
              <a:rPr lang="ru-RU" dirty="0"/>
              <a:t>                                </a:t>
            </a:r>
            <a:r>
              <a:rPr lang="ru-RU" i="1" dirty="0"/>
              <a:t>         Рыбак, </a:t>
            </a:r>
            <a:r>
              <a:rPr lang="ru-RU" i="1" dirty="0" err="1"/>
              <a:t>рыбачок</a:t>
            </a:r>
            <a:r>
              <a:rPr lang="ru-RU" i="1" dirty="0"/>
              <a:t>,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                                         Поймай меня на крючок.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Рыбак ловит рыбок; считаются пойманными те, до которых он, сидя на месте, успел, коснуться «крючком». Рыбак может ловить только после окончания стишка. Дети тоже не имеют права убегать раньше. </a:t>
            </a:r>
          </a:p>
          <a:p>
            <a:pPr marL="0" indent="0">
              <a:buNone/>
            </a:pPr>
            <a:r>
              <a:rPr lang="ru-RU" dirty="0"/>
              <a:t>Игра продолжается, пока все рыбки не будут пойманы.</a:t>
            </a:r>
          </a:p>
        </p:txBody>
      </p:sp>
    </p:spTree>
    <p:extLst>
      <p:ext uri="{BB962C8B-B14F-4D97-AF65-F5344CB8AC3E}">
        <p14:creationId xmlns:p14="http://schemas.microsoft.com/office/powerpoint/2010/main" val="408481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70563"/>
            <a:ext cx="8596668" cy="527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                             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 во бору»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/>
              <a:t>Дети подходят гурьбой к месту, где находится «медведь», которого изображает один ребёнок, и говорят: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i="1" dirty="0"/>
              <a:t>                                         У медведя во бору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                                         Грибы, ягоды беру.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                                         А медведь сидит, 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                                         И на нас рычит.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 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После этих слов медведь рычит (р-р-р) и бросается ловить детей.</a:t>
            </a:r>
          </a:p>
        </p:txBody>
      </p:sp>
    </p:spTree>
    <p:extLst>
      <p:ext uri="{BB962C8B-B14F-4D97-AF65-F5344CB8AC3E}">
        <p14:creationId xmlns:p14="http://schemas.microsoft.com/office/powerpoint/2010/main" val="230855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06867"/>
            <a:ext cx="8596668" cy="5034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Мышеловка»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sz="2000" dirty="0"/>
              <a:t>Играющие делятся на две неравные группы. Меньшая группа детей, взявшись за руки, образует круг. Они изображают мышеловку. Остальные дети (мыши) находятся вне круга. Изображающие мышеловку начинают ходить по кругу, приговаривая:</a:t>
            </a:r>
          </a:p>
          <a:p>
            <a:pPr marL="0" indent="0" fontAlgn="base">
              <a:buNone/>
            </a:pPr>
            <a:r>
              <a:rPr lang="ru-RU" sz="2000" dirty="0"/>
              <a:t>                                 «Ах, как мыши надоели,</a:t>
            </a:r>
          </a:p>
          <a:p>
            <a:pPr marL="0" indent="0" fontAlgn="base">
              <a:buNone/>
            </a:pPr>
            <a:r>
              <a:rPr lang="ru-RU" sz="2000" dirty="0"/>
              <a:t>                                  Всё погрызли, всё поели,</a:t>
            </a:r>
          </a:p>
          <a:p>
            <a:pPr marL="0" indent="0" fontAlgn="base">
              <a:buNone/>
            </a:pPr>
            <a:r>
              <a:rPr lang="ru-RU" sz="2000" dirty="0"/>
              <a:t>                                  Берегитесь же, плутовки,</a:t>
            </a:r>
          </a:p>
          <a:p>
            <a:pPr marL="0" indent="0" fontAlgn="base">
              <a:buNone/>
            </a:pPr>
            <a:r>
              <a:rPr lang="ru-RU" sz="2000" dirty="0"/>
              <a:t>                                  Доберёмся мы до вас.</a:t>
            </a:r>
          </a:p>
          <a:p>
            <a:pPr marL="0" indent="0" fontAlgn="base">
              <a:buNone/>
            </a:pPr>
            <a:r>
              <a:rPr lang="ru-RU" sz="2000" dirty="0"/>
              <a:t>                                  Вот поставим мышеловки,</a:t>
            </a:r>
          </a:p>
          <a:p>
            <a:pPr marL="0" indent="0" fontAlgn="base">
              <a:buNone/>
            </a:pPr>
            <a:r>
              <a:rPr lang="ru-RU" sz="2000" dirty="0"/>
              <a:t>                                  Переловим всех сейчас!»</a:t>
            </a:r>
          </a:p>
        </p:txBody>
      </p:sp>
    </p:spTree>
    <p:extLst>
      <p:ext uri="{BB962C8B-B14F-4D97-AF65-F5344CB8AC3E}">
        <p14:creationId xmlns:p14="http://schemas.microsoft.com/office/powerpoint/2010/main" val="377429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95901"/>
            <a:ext cx="8596668" cy="544546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dirty="0"/>
              <a:t>Дети останавливаются, поднимают сцепленные руки вверх, образуя ворота. Мыши вбегают в мышеловку и выбегают из неё. По сигналу воспитателя «Стоп» стоящие по кругу дети опускают руки – мышеловка захлопывается.  Мыши, не успевшие выбежать из круга, считаются пойманными. Пойманные становятся в круг, мышеловка увеличивается. Когда осталась только одна мышка (2-3 мышки), воспитатель отмечает, кто справился с задачами лучше всех, говорит о недочетах. Затем дети меняются ролями и игра возобновляется. Игра повторяется 4-5 раз.</a:t>
            </a:r>
          </a:p>
          <a:p>
            <a:pPr marL="0" indent="0" fontAlgn="base">
              <a:buNone/>
            </a:pPr>
            <a:r>
              <a:rPr lang="ru-RU" sz="2000" dirty="0"/>
              <a:t>В конце игры педагог отмечает наиболее ловких мышек, которые ни разу не остались в мышеловке, отмечает лучших, хвалит их за ловкость и сообразительность, отмечает соблюдение и нарушение правил, дает напутственное слово: «Все молодцы! Сейчас мы отдохнем, а в следующий раз проворных мышек у нас прибавится».</a:t>
            </a:r>
          </a:p>
        </p:txBody>
      </p:sp>
    </p:spTree>
    <p:extLst>
      <p:ext uri="{BB962C8B-B14F-4D97-AF65-F5344CB8AC3E}">
        <p14:creationId xmlns:p14="http://schemas.microsoft.com/office/powerpoint/2010/main" val="170120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00693"/>
            <a:ext cx="8596668" cy="5640670"/>
          </a:xfrm>
        </p:spPr>
        <p:txBody>
          <a:bodyPr/>
          <a:lstStyle/>
          <a:p>
            <a:pPr marL="0" indent="0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садятся на скамейку или на стульчики. Педагог говорит первому сидящему отдельные слова, содержащие нужный для закрепления звук (например: кукла, булка, лопатка). Тот передаёт соседу. Первый, исказивший данное слова, садится в конце ряда. Правило: слова должны передаваться без искажения и шепотом. Можно произносить слова быстро, но чётко. Игра полезна для развития слухового внимания и автоматизации звуков.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81" y="3544584"/>
            <a:ext cx="5640511" cy="33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42481"/>
            <a:ext cx="8596668" cy="5198881"/>
          </a:xfrm>
        </p:spPr>
        <p:txBody>
          <a:bodyPr/>
          <a:lstStyle/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Мухи»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делятся на две группы: одна группа делает круг, другая изображает мух. Круг представляет собой команду, в которую с жужжанием «ж-ж-ж» влетают с улицы мухи. Дети в кругу ходят и говорят:</a:t>
            </a: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как мухи надоели!</a:t>
            </a: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Развелось их, просто страх, </a:t>
            </a: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закроем мы окошки, </a:t>
            </a: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Переловим всех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повторяется до тех пор, пока педагог не произнесёт: «Хлоп, окна закрываются». Дети опускают руки, и некоторые мухи оказываются пойманными, они жужжат, а затем присоединяются к кругу. Игра начинается сначала, когда все мухи будут переловлены. Играющие меняются ролями.</a:t>
            </a:r>
          </a:p>
          <a:p>
            <a:pPr marL="0" indent="0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3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4270"/>
            <a:ext cx="8596668" cy="475709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лучше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слышит»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стоит в одном углу комнаты, а дети- в другом. Педагог шёпотом произносит слова или небольшие поручения, содержащие нужный звук, например:</a:t>
            </a:r>
          </a:p>
          <a:p>
            <a:pPr marL="0" indent="0" fontAlgn="base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Шура (или Миша), возьми шарик.</a:t>
            </a: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повторяют каждый то, что он слышал, или выполняют поручения. Игра помогает развитию слухового внимания у детей, служит для проверки слуха и при повторении слова ребёнком способствует автоматизации звука.</a:t>
            </a:r>
          </a:p>
        </p:txBody>
      </p:sp>
    </p:spTree>
    <p:extLst>
      <p:ext uri="{BB962C8B-B14F-4D97-AF65-F5344CB8AC3E}">
        <p14:creationId xmlns:p14="http://schemas.microsoft.com/office/powerpoint/2010/main" val="96031739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367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Логопедический досуг </vt:lpstr>
      <vt:lpstr>             Логопедический досуг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Желаю удачи!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Логопедический досуг</dc:title>
  <dc:creator>User</dc:creator>
  <cp:lastModifiedBy>User</cp:lastModifiedBy>
  <cp:revision>9</cp:revision>
  <dcterms:created xsi:type="dcterms:W3CDTF">2022-02-09T21:16:50Z</dcterms:created>
  <dcterms:modified xsi:type="dcterms:W3CDTF">2022-03-13T12:22:13Z</dcterms:modified>
</cp:coreProperties>
</file>