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75" r:id="rId5"/>
    <p:sldId id="263" r:id="rId6"/>
    <p:sldId id="264" r:id="rId7"/>
    <p:sldId id="258" r:id="rId8"/>
    <p:sldId id="272" r:id="rId9"/>
    <p:sldId id="271" r:id="rId10"/>
    <p:sldId id="274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6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6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D183-6EAC-42A3-B055-71704C0029C6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19A85-5922-4572-85D0-01AC59866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780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D183-6EAC-42A3-B055-71704C0029C6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19A85-5922-4572-85D0-01AC59866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521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D183-6EAC-42A3-B055-71704C0029C6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19A85-5922-4572-85D0-01AC59866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430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D183-6EAC-42A3-B055-71704C0029C6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19A85-5922-4572-85D0-01AC598665C3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29888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D183-6EAC-42A3-B055-71704C0029C6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19A85-5922-4572-85D0-01AC59866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476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D183-6EAC-42A3-B055-71704C0029C6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19A85-5922-4572-85D0-01AC59866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7756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D183-6EAC-42A3-B055-71704C0029C6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19A85-5922-4572-85D0-01AC59866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7325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D183-6EAC-42A3-B055-71704C0029C6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19A85-5922-4572-85D0-01AC59866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0025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D183-6EAC-42A3-B055-71704C0029C6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19A85-5922-4572-85D0-01AC59866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980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D183-6EAC-42A3-B055-71704C0029C6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19A85-5922-4572-85D0-01AC59866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918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D183-6EAC-42A3-B055-71704C0029C6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19A85-5922-4572-85D0-01AC59866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784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D183-6EAC-42A3-B055-71704C0029C6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19A85-5922-4572-85D0-01AC59866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063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D183-6EAC-42A3-B055-71704C0029C6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19A85-5922-4572-85D0-01AC59866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160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D183-6EAC-42A3-B055-71704C0029C6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19A85-5922-4572-85D0-01AC59866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969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D183-6EAC-42A3-B055-71704C0029C6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19A85-5922-4572-85D0-01AC59866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116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D183-6EAC-42A3-B055-71704C0029C6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19A85-5922-4572-85D0-01AC59866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270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D183-6EAC-42A3-B055-71704C0029C6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19A85-5922-4572-85D0-01AC59866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771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3AAD183-6EAC-42A3-B055-71704C0029C6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D719A85-5922-4572-85D0-01AC59866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482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881" y="5525600"/>
            <a:ext cx="11261200" cy="1035954"/>
          </a:xfrm>
        </p:spPr>
        <p:txBody>
          <a:bodyPr>
            <a:noAutofit/>
          </a:bodyPr>
          <a:lstStyle/>
          <a:p>
            <a:pPr algn="r"/>
            <a:r>
              <a:rPr lang="ru-RU" sz="1400" dirty="0" smtClean="0">
                <a:solidFill>
                  <a:schemeClr val="tx1"/>
                </a:solidFill>
              </a:rPr>
              <a:t>                                                                                                                                   </a:t>
            </a:r>
            <a:r>
              <a:rPr lang="ru-RU" sz="1400" b="1" dirty="0" smtClean="0">
                <a:solidFill>
                  <a:schemeClr val="tx1"/>
                </a:solidFill>
              </a:rPr>
              <a:t>     Мастер-класс  </a:t>
            </a:r>
          </a:p>
          <a:p>
            <a:pPr algn="r"/>
            <a:r>
              <a:rPr lang="ru-RU" sz="1400" b="1" dirty="0" smtClean="0">
                <a:solidFill>
                  <a:schemeClr val="tx1"/>
                </a:solidFill>
              </a:rPr>
              <a:t>                                                                                                                                                   подготовила: учитель-логопед </a:t>
            </a:r>
          </a:p>
          <a:p>
            <a:pPr algn="r"/>
            <a:r>
              <a:rPr lang="ru-RU" sz="1400" b="1" dirty="0" smtClean="0">
                <a:solidFill>
                  <a:schemeClr val="tx1"/>
                </a:solidFill>
              </a:rPr>
              <a:t>                                                                                                                                                                                Вигдорович М.С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533414" cy="589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038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2898279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СОВЕТЫ УЧИТЕЛЯ-ЛОГОПЕДА ДЛЯ РОДИТЕЛЕЙ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4400" y="2402718"/>
            <a:ext cx="10363826" cy="3424107"/>
          </a:xfrm>
        </p:spPr>
        <p:txBody>
          <a:bodyPr>
            <a:normAutofit lnSpcReduction="10000"/>
          </a:bodyPr>
          <a:lstStyle/>
          <a:p>
            <a:pPr lvl="1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Говорите с ребёнком медленно, короткими фразами; пользуйтесь правильным русским языком, не переходите на «детский язык» (сюсюканье) сами не разрешайте делать это другим.</a:t>
            </a:r>
          </a:p>
          <a:p>
            <a:pPr lvl="1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день читайте ребёнку.</a:t>
            </a:r>
          </a:p>
          <a:p>
            <a:pPr lvl="1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Чаще разговаривайте с ребёнком, отвечайте на все его вопросы полными предложениями.</a:t>
            </a:r>
          </a:p>
          <a:p>
            <a:pPr lvl="1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Говорите чётко, внятно, несколько раз повторяя слово или фразу.</a:t>
            </a:r>
          </a:p>
          <a:p>
            <a:pPr lvl="1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развивать мелкую моторику- то есть ребёнок как можно больше должен работать своими пальчиками, подойдут шнуровки, палочки, конструктор и т.д.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958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30629"/>
            <a:ext cx="10364451" cy="3146961"/>
          </a:xfrm>
        </p:spPr>
        <p:txBody>
          <a:bodyPr>
            <a:normAutofit/>
          </a:bodyPr>
          <a:lstStyle/>
          <a:p>
            <a:r>
              <a:rPr lang="ru-RU" sz="4400" b="1" i="1" dirty="0" smtClean="0"/>
              <a:t>Спасибо за внимание !</a:t>
            </a:r>
            <a:endParaRPr lang="ru-RU" sz="4400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445" y="2006930"/>
            <a:ext cx="6947064" cy="4275117"/>
          </a:xfrm>
        </p:spPr>
      </p:pic>
    </p:spTree>
    <p:extLst>
      <p:ext uri="{BB962C8B-B14F-4D97-AF65-F5344CB8AC3E}">
        <p14:creationId xmlns:p14="http://schemas.microsoft.com/office/powerpoint/2010/main" val="737621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860977" y="6282047"/>
            <a:ext cx="6116782" cy="386127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55022" y="1033152"/>
            <a:ext cx="1122218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Рассказать об артикуляционной гимнастике как основе правильного звукопроизношения, а также показ приёмов, которые необходимы при проведении артикуляционной гимнастики дома.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r>
              <a:rPr lang="ru-RU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с правилами проведения артикуляционной гимнастики дома;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мышцы артикуляционного аппарата при помощи упражнений;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навыки взаимодействия родителей с детьми и учителем-логопедом в совместной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2300780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249382" y="8277101"/>
            <a:ext cx="16479982" cy="10824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16281" y="1187531"/>
            <a:ext cx="966651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мастер-класса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целью мастер – класса и основными задачами.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определением «Артикуляционная гимнастика» и для чего она нужна.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родителям по проведению артикуляционной гимнастики.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упражнений для губ, щёк и языка.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Советы учителя – логопеда для родителей и детей. </a:t>
            </a:r>
          </a:p>
        </p:txBody>
      </p:sp>
    </p:spTree>
    <p:extLst>
      <p:ext uri="{BB962C8B-B14F-4D97-AF65-F5344CB8AC3E}">
        <p14:creationId xmlns:p14="http://schemas.microsoft.com/office/powerpoint/2010/main" val="27029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u="sng" dirty="0" smtClean="0"/>
              <a:t>Артикуляционная гимнастика</a:t>
            </a:r>
            <a:endParaRPr lang="ru-RU" sz="3200" u="sng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Артикуляционной гимнастики-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отработка определённых положений органов артикуляционного аппарата, необходимых для правильного произношения звуков родного языка; развитие подвижности, точности, координации  движений органов артикуляционного аппарата.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881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38200" y="914400"/>
            <a:ext cx="10515600" cy="5262563"/>
          </a:xfrm>
        </p:spPr>
        <p:txBody>
          <a:bodyPr>
            <a:normAutofit fontScale="92500"/>
          </a:bodyPr>
          <a:lstStyle/>
          <a:p>
            <a:pPr marL="0" indent="0">
              <a:buNone/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</a:t>
            </a:r>
            <a:r>
              <a:rPr lang="ru-RU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проведения артикуляционной гимнастики </a:t>
            </a:r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Внимательно прочитайте описание упражнения. Попробуйте выполнить его перед зеркалом. </a:t>
            </a:r>
          </a:p>
          <a:p>
            <a:pPr marL="342900" indent="-342900"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 проводится ежедневно по 5-10 минут.</a:t>
            </a:r>
          </a:p>
          <a:p>
            <a:pPr marL="342900" indent="-342900"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выполнять сидя перед зеркалом при достаточном освещении.</a:t>
            </a:r>
          </a:p>
          <a:p>
            <a:pPr marL="342900" indent="-342900"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Каждое упражнение выполняется по 5 раз под счёт.</a:t>
            </a:r>
          </a:p>
          <a:p>
            <a:pPr marL="342900" indent="-342900"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 упражнения выполняются после показа взрослого. Можно использовать стихотворения или показ картинок для поддержания интереса ребёнка. </a:t>
            </a:r>
          </a:p>
          <a:p>
            <a:pPr marL="342900" indent="-342900"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того, как упражнение усвоено, ребенок выполняет его без показа взрослого (по названию).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2831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 txBox="1">
            <a:spLocks noGrp="1"/>
          </p:cNvSpPr>
          <p:nvPr>
            <p:ph sz="quarter" idx="13"/>
          </p:nvPr>
        </p:nvSpPr>
        <p:spPr>
          <a:xfrm>
            <a:off x="890649" y="961901"/>
            <a:ext cx="10984675" cy="5663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 не количество упражнений, а качество их выполнения.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 должно совершаться без вспомогательных или сопутствующих движений других органов (руки, ноги, голова, тело, губы).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Темп движений изначально несколько замедлен, постепенно становится быстрее. В конечном итоге темп движения становится произвольным – медленный или быстрый.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 (переключение) к движению и положению должен совершаться плавно и достаточно быстро.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обязательно контролируют правильность выполнения упражнений.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1860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210" y="0"/>
            <a:ext cx="6234546" cy="6857999"/>
          </a:xfrm>
        </p:spPr>
      </p:pic>
    </p:spTree>
    <p:extLst>
      <p:ext uri="{BB962C8B-B14F-4D97-AF65-F5344CB8AC3E}">
        <p14:creationId xmlns:p14="http://schemas.microsoft.com/office/powerpoint/2010/main" val="1542986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2860977" y="-1"/>
            <a:ext cx="2098600" cy="653143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089080" cy="6857999"/>
          </a:xfrm>
        </p:spPr>
      </p:pic>
    </p:spTree>
    <p:extLst>
      <p:ext uri="{BB962C8B-B14F-4D97-AF65-F5344CB8AC3E}">
        <p14:creationId xmlns:p14="http://schemas.microsoft.com/office/powerpoint/2010/main" val="3844835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2573514971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329</TotalTime>
  <Words>392</Words>
  <Application>Microsoft Office PowerPoint</Application>
  <PresentationFormat>Широкоэкранный</PresentationFormat>
  <Paragraphs>38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Times New Roman</vt:lpstr>
      <vt:lpstr>Tw Cen MT</vt:lpstr>
      <vt:lpstr>Капля</vt:lpstr>
      <vt:lpstr>Презентация PowerPoint</vt:lpstr>
      <vt:lpstr>Презентация PowerPoint</vt:lpstr>
      <vt:lpstr>Презентация PowerPoint</vt:lpstr>
      <vt:lpstr>Артикуляционная гимнастика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СОВЕТЫ УЧИТЕЛЯ-ЛОГОПЕДА ДЛЯ РОДИТЕЛЕЙ</vt:lpstr>
      <vt:lpstr>Спасибо за внимание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27</cp:revision>
  <cp:lastPrinted>2022-02-01T11:12:03Z</cp:lastPrinted>
  <dcterms:created xsi:type="dcterms:W3CDTF">2022-02-01T05:58:11Z</dcterms:created>
  <dcterms:modified xsi:type="dcterms:W3CDTF">2022-02-01T22:25:07Z</dcterms:modified>
</cp:coreProperties>
</file>