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D3FE5C-685E-40DC-8B47-8DF64F779F51}" type="datetime1">
              <a:rPr lang="ru-RU" smtClean="0"/>
              <a:t>21.11.2021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2D75A-407D-4103-A02A-5E07FB0FD905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8561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7295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4345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ПРИМЕЧАНИЕ. Чтобы изменить изображения на этом слайде, выберите рисунок и удалите его. Затем нажмите значок вставки рисунка в заполнителе, чтобы вставить собственное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079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904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51564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2025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оли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9" name="Рисунок 1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noProof="0" dirty="0" smtClean="0"/>
              <a:t>Щелкните значок, чтобы добавить фото</a:t>
            </a:r>
            <a:endParaRPr lang="ru-RU" noProof="0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9" name="Рисунок 8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Поли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3" name="Рисунок 1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1" name="Рисунок 20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5B8932-1B2E-4152-972E-5DDDF189815E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ABA02B-48D7-4F45-BDF4-92DC0DAD942C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DDE378-217F-408E-9F08-1F2C2197986A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B390B6-A938-4A3C-81E6-728DA5F6F5C9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B6574-69C6-4D24-9F36-307D5EE1909D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6FE35-6E1F-4337-8DC1-75284CBAFF98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88FA2-CAE4-491F-91C5-2256E3BFB24E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B729A-78D4-46ED-B78F-25AAD81A9EA1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2" name="Рисунок 11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48A9C3-BEC6-470C-8939-1BC0DFD13620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DC929494-1A30-419E-AF45-4DF2B34B9C72}" type="datetime1">
              <a:rPr lang="ru-RU" noProof="0" smtClean="0"/>
              <a:t>21.11.2021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368" y="533400"/>
            <a:ext cx="8889032" cy="1828800"/>
          </a:xfrm>
        </p:spPr>
        <p:txBody>
          <a:bodyPr rtlCol="0">
            <a:normAutofit/>
          </a:bodyPr>
          <a:lstStyle/>
          <a:p>
            <a:pPr rtl="0"/>
            <a:r>
              <a:rPr lang="ru-RU" sz="4000" dirty="0" smtClean="0"/>
              <a:t>Трудовое воспитание в детском саду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Старший воспитатель </a:t>
            </a:r>
            <a:r>
              <a:rPr lang="ru-RU" dirty="0" smtClean="0"/>
              <a:t>логопедической группы №4 </a:t>
            </a:r>
            <a:r>
              <a:rPr lang="ru-RU" dirty="0" smtClean="0"/>
              <a:t>Мамедова </a:t>
            </a:r>
            <a:r>
              <a:rPr lang="ru-RU" dirty="0" err="1" smtClean="0"/>
              <a:t>Биби</a:t>
            </a:r>
            <a:r>
              <a:rPr lang="ru-RU" dirty="0" smtClean="0"/>
              <a:t> </a:t>
            </a:r>
            <a:r>
              <a:rPr lang="ru-RU" dirty="0" err="1" smtClean="0"/>
              <a:t>Оребаевна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Взаимодействие с семьей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5122" name="Picture 2" descr="Взаимодействие детского сада с родителями в группе компенсирующей  направленности ⋆ Планета Детст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1" y="1828800"/>
            <a:ext cx="7860915" cy="41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368" y="533400"/>
            <a:ext cx="8889032" cy="1828800"/>
          </a:xfrm>
        </p:spPr>
        <p:txBody>
          <a:bodyPr rtlCol="0">
            <a:normAutofit/>
          </a:bodyPr>
          <a:lstStyle/>
          <a:p>
            <a:pPr rtl="0"/>
            <a:r>
              <a:rPr lang="ru-RU" sz="4000" dirty="0" smtClean="0"/>
              <a:t>Трудовое воспитание в детском саду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Старший воспитатель </a:t>
            </a:r>
            <a:r>
              <a:rPr lang="ru-RU" dirty="0" smtClean="0"/>
              <a:t>логопедической группы №4 </a:t>
            </a:r>
            <a:r>
              <a:rPr lang="ru-RU" dirty="0" smtClean="0"/>
              <a:t>Мамедова </a:t>
            </a:r>
            <a:r>
              <a:rPr lang="ru-RU" dirty="0" err="1" smtClean="0"/>
              <a:t>Биби</a:t>
            </a:r>
            <a:r>
              <a:rPr lang="ru-RU" dirty="0" smtClean="0"/>
              <a:t> </a:t>
            </a:r>
            <a:r>
              <a:rPr lang="ru-RU" dirty="0" err="1" smtClean="0"/>
              <a:t>Оребаевна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8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Трудовое воспитание</a:t>
            </a:r>
            <a:endParaRPr lang="ru-RU" dirty="0"/>
          </a:p>
        </p:txBody>
      </p:sp>
      <p:pic>
        <p:nvPicPr>
          <p:cNvPr id="8" name="Рисунок 7" descr="Женщина и девочка в саду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10400" y="2060848"/>
            <a:ext cx="3982144" cy="2448272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+mj-lt"/>
              </a:rPr>
              <a:t>Трудовое воспитание</a:t>
            </a:r>
            <a:r>
              <a:rPr lang="ru-RU" sz="2400" dirty="0">
                <a:latin typeface="+mj-lt"/>
              </a:rPr>
              <a:t> – это подготовка ребенка к жизни, формирование активной целеустремленной личности. </a:t>
            </a:r>
          </a:p>
        </p:txBody>
      </p: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ru-RU" dirty="0"/>
              <a:t>«Дайте детям радость труда. Эту радость ему несут успех, осознание своей умелости и значимости, выполняемой работе, возможность доставлять радость другим»</a:t>
            </a:r>
            <a:br>
              <a:rPr lang="ru-RU" dirty="0"/>
            </a:br>
            <a:r>
              <a:rPr lang="ru-RU" b="1" dirty="0"/>
              <a:t>В. А. </a:t>
            </a:r>
            <a:r>
              <a:rPr lang="ru-RU" b="1" dirty="0" smtClean="0"/>
              <a:t>Сухомлинский</a:t>
            </a:r>
            <a:endParaRPr lang="ru-RU" b="1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338" b="11338"/>
          <a:stretch>
            <a:fillRect/>
          </a:stretch>
        </p:blipFill>
        <p:spPr>
          <a:xfrm>
            <a:off x="5530567" y="1125664"/>
            <a:ext cx="3638453" cy="3750319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r="-247" b="21688"/>
          <a:stretch/>
        </p:blipFill>
        <p:spPr>
          <a:xfrm>
            <a:off x="988141" y="1052737"/>
            <a:ext cx="3658424" cy="381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Составляющие трудового воспитания: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3627259" cy="849004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800" dirty="0" smtClean="0"/>
              <a:t>Самообслуживание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800" dirty="0" smtClean="0"/>
              <a:t>Хозяйственно-бытовой труд</a:t>
            </a:r>
            <a:endParaRPr lang="ru-RU" sz="1800" dirty="0" smtClean="0"/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Рисунок 4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53" y="765136"/>
            <a:ext cx="4538893" cy="2207872"/>
          </a:xfrm>
          <a:prstGeom prst="rect">
            <a:avLst/>
          </a:prstGeom>
        </p:spPr>
      </p:pic>
      <p:sp>
        <p:nvSpPr>
          <p:cNvPr id="12" name="Рисунок 11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t="23839" r="-839" b="35883"/>
          <a:stretch/>
        </p:blipFill>
        <p:spPr>
          <a:xfrm>
            <a:off x="1446133" y="2884549"/>
            <a:ext cx="3965731" cy="21121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635" t="-865" r="804" b="33389"/>
          <a:stretch/>
        </p:blipFill>
        <p:spPr>
          <a:xfrm>
            <a:off x="6525919" y="621542"/>
            <a:ext cx="2586850" cy="24102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t="18551" r="14010" b="29049"/>
          <a:stretch/>
        </p:blipFill>
        <p:spPr>
          <a:xfrm>
            <a:off x="6517792" y="3018788"/>
            <a:ext cx="2658441" cy="21599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31904" y="5864866"/>
            <a:ext cx="2116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Ручной труд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Труд в природе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8688288" y="5870870"/>
            <a:ext cx="2413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Труд взрослых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Рукотворный труд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Самообслуживание</a:t>
            </a:r>
            <a:endParaRPr lang="ru-RU" dirty="0"/>
          </a:p>
        </p:txBody>
      </p:sp>
      <p:pic>
        <p:nvPicPr>
          <p:cNvPr id="1026" name="Picture 2" descr="http://sad4.pruzhany.by/wp-content/uploads/2018/12/%D0%B6-300x18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556792"/>
            <a:ext cx="6686550" cy="41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88288" y="1551437"/>
            <a:ext cx="2808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Своевременное освоение процессов самообслуживания дает ребенку возможность самоутвердиться, почувствовать себя самостоятельным и </a:t>
            </a:r>
            <a:r>
              <a:rPr lang="ru-RU" sz="2400" dirty="0" smtClean="0">
                <a:latin typeface="+mj-lt"/>
              </a:rPr>
              <a:t>умелым.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Хозяйственно-бытовой труд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>
              <a:lnSpc>
                <a:spcPct val="150000"/>
              </a:lnSpc>
            </a:pPr>
            <a:r>
              <a:rPr lang="ru-RU" dirty="0">
                <a:latin typeface="+mj-lt"/>
              </a:rPr>
              <a:t>Привлекая детей к выполнению бытовых обязанностей, </a:t>
            </a:r>
            <a:r>
              <a:rPr lang="ru-RU" dirty="0" smtClean="0">
                <a:latin typeface="+mj-lt"/>
              </a:rPr>
              <a:t>взрослый воспитывает в детях </a:t>
            </a:r>
            <a:r>
              <a:rPr lang="ru-RU" dirty="0">
                <a:latin typeface="+mj-lt"/>
              </a:rPr>
              <a:t>привычку работать, а вместе с тем </a:t>
            </a:r>
            <a:r>
              <a:rPr lang="ru-RU" dirty="0" smtClean="0">
                <a:latin typeface="+mj-lt"/>
              </a:rPr>
              <a:t>приучает </a:t>
            </a:r>
            <a:r>
              <a:rPr lang="ru-RU" dirty="0">
                <a:latin typeface="+mj-lt"/>
              </a:rPr>
              <a:t>заботиться о других людях, формируя благородные </a:t>
            </a:r>
            <a:r>
              <a:rPr lang="ru-RU" dirty="0" smtClean="0">
                <a:latin typeface="+mj-lt"/>
              </a:rPr>
              <a:t>желания</a:t>
            </a:r>
            <a:r>
              <a:rPr lang="ru-RU" dirty="0">
                <a:latin typeface="+mj-lt"/>
              </a:rPr>
              <a:t/>
            </a:r>
            <a:br>
              <a:rPr lang="ru-RU" dirty="0">
                <a:latin typeface="+mj-lt"/>
              </a:rPr>
            </a:br>
            <a:endParaRPr lang="ru-RU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" r="961" b="25240"/>
          <a:stretch/>
        </p:blipFill>
        <p:spPr>
          <a:xfrm>
            <a:off x="1555466" y="1628800"/>
            <a:ext cx="4392488" cy="44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Труд детей в природе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7633" y="1845271"/>
            <a:ext cx="4545330" cy="3063676"/>
          </a:xfrm>
        </p:spPr>
        <p:txBody>
          <a:bodyPr rtlCol="0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+mj-lt"/>
              </a:rPr>
              <a:t>Труд в природе способствует развитию наблюдательности, любознательности детей, воспитывает у них интерес к сельскохозяйственному труду и уважение к людям, которые им занимаются, любовь к </a:t>
            </a:r>
            <a:r>
              <a:rPr lang="ru-RU" dirty="0" smtClean="0">
                <a:latin typeface="+mj-lt"/>
              </a:rPr>
              <a:t>природе.</a:t>
            </a:r>
            <a:endParaRPr lang="ru-RU" dirty="0">
              <a:latin typeface="+mj-lt"/>
            </a:endParaRPr>
          </a:p>
        </p:txBody>
      </p:sp>
      <p:pic>
        <p:nvPicPr>
          <p:cNvPr id="2050" name="Picture 2" descr="Трудовое воспитание детей дошкольного возрас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" y="1826162"/>
            <a:ext cx="527685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Ручной труд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960096" y="1231221"/>
            <a:ext cx="3528392" cy="465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+mj-lt"/>
              </a:rPr>
              <a:t>Самостоятельно и с помощью воспитателя дети выполняют из бумаги, картона, природного и бросового материала простейшие предметы, необходимые в быту и для игр ребенка, различные поделки из пластилина, соленого </a:t>
            </a:r>
            <a:r>
              <a:rPr lang="ru-RU" sz="2000" dirty="0" smtClean="0">
                <a:latin typeface="+mj-lt"/>
              </a:rPr>
              <a:t>теста.</a:t>
            </a:r>
            <a:endParaRPr lang="ru-RU" sz="20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666423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Труд взрослых и рукотворный труд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464153" y="1628800"/>
            <a:ext cx="3888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j-lt"/>
              </a:rPr>
              <a:t>В дошкольные годы дети проявляют живой интерес к </a:t>
            </a:r>
            <a:r>
              <a:rPr lang="ru-RU" sz="2800" b="1" dirty="0">
                <a:latin typeface="+mj-lt"/>
              </a:rPr>
              <a:t>труду взрослых</a:t>
            </a:r>
            <a:r>
              <a:rPr lang="ru-RU" sz="2800" dirty="0">
                <a:latin typeface="+mj-lt"/>
              </a:rPr>
              <a:t>, в игре и быту стремятся им подражать и желают сами что-то сделать.</a:t>
            </a:r>
            <a:endParaRPr lang="ru-RU" sz="28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196752"/>
            <a:ext cx="5693073" cy="426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ти-друзья 16 х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8_TF03896101.potx" id="{A3AB8EB1-32C8-42D1-A2F7-9C8024EB1CB7}" vid="{880779B9-4198-47E8-81D9-8281AF4E13F9}"/>
    </a:ext>
  </a:extLst>
</a:theme>
</file>

<file path=ppt/theme/theme2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презентация с детьми на школьном дворе, альбом (широкоэкранный формат)</Template>
  <TotalTime>85</TotalTime>
  <Words>301</Words>
  <Application>Microsoft Office PowerPoint</Application>
  <PresentationFormat>Широкоэкранный</PresentationFormat>
  <Paragraphs>39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Дети-друзья 16 х 9</vt:lpstr>
      <vt:lpstr>Трудовое воспитание в детском саду</vt:lpstr>
      <vt:lpstr>Трудовое воспитание</vt:lpstr>
      <vt:lpstr>«Дайте детям радость труда. Эту радость ему несут успех, осознание своей умелости и значимости, выполняемой работе, возможность доставлять радость другим» В. А. Сухомлинский</vt:lpstr>
      <vt:lpstr>Составляющие трудового воспитания:</vt:lpstr>
      <vt:lpstr>Самообслуживание</vt:lpstr>
      <vt:lpstr>Хозяйственно-бытовой труд</vt:lpstr>
      <vt:lpstr>Труд детей в природе</vt:lpstr>
      <vt:lpstr>Ручной труд</vt:lpstr>
      <vt:lpstr>Презентация PowerPoint</vt:lpstr>
      <vt:lpstr>Взаимодействие с семьей</vt:lpstr>
      <vt:lpstr>Трудовое воспитание в детском саду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Трудовая деятельность в детском саду</dc:title>
  <dc:creator>Пользователь</dc:creator>
  <cp:keywords/>
  <cp:lastModifiedBy>Пользователь</cp:lastModifiedBy>
  <cp:revision>10</cp:revision>
  <dcterms:created xsi:type="dcterms:W3CDTF">2021-11-21T10:43:06Z</dcterms:created>
  <dcterms:modified xsi:type="dcterms:W3CDTF">2021-11-21T12:08:45Z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