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52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4brain.ru/tvorcheskoe-myshlenie/?ici_source=ba&amp;ici_medium=link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76672"/>
            <a:ext cx="84249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10 хитрых 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головоломок </a:t>
            </a: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со спичками </a:t>
            </a:r>
            <a:endParaRPr lang="ru-RU" sz="3600" b="1" dirty="0" smtClean="0">
              <a:solidFill>
                <a:schemeClr val="accent1">
                  <a:lumMod val="75000"/>
                </a:schemeClr>
              </a:solidFill>
              <a:latin typeface="Garamond" panose="02020404030301010803" pitchFamily="18" charset="0"/>
            </a:endParaRPr>
          </a:p>
          <a:p>
            <a:pPr algn="ctr"/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для </a:t>
            </a: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тренировки воображения</a:t>
            </a:r>
          </a:p>
        </p:txBody>
      </p:sp>
      <p:pic>
        <p:nvPicPr>
          <p:cNvPr id="1026" name="Picture 2" descr="https://c.pxhere.com/images/e3/3d/e6003607add3473028782d017801-1457067.jpg!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738" y="1988840"/>
            <a:ext cx="7028531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403648" y="6165304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/>
              <a:t>Подготовила воспитатель Максимова М.Р.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3367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864096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8</a:t>
            </a:r>
            <a:r>
              <a:rPr lang="ru-RU" dirty="0"/>
              <a:t>. Восстановите </a:t>
            </a:r>
            <a:r>
              <a:rPr lang="ru-RU" dirty="0" smtClean="0"/>
              <a:t>последовательность.</a:t>
            </a:r>
            <a:endParaRPr lang="ru-RU" dirty="0"/>
          </a:p>
          <a:p>
            <a:pPr algn="ctr"/>
            <a:r>
              <a:rPr lang="ru-RU" dirty="0"/>
              <a:t>Восстановите последовательность и замените знак вопроса нужной цифрой.</a:t>
            </a:r>
          </a:p>
          <a:p>
            <a:pPr algn="ctr"/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10242" name="Picture 2" descr="10 хитрых головоломок со спичками для тренировки воображени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2204864"/>
            <a:ext cx="8305005" cy="4152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8530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64096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r>
              <a:rPr lang="ru-RU" dirty="0" smtClean="0"/>
              <a:t>9</a:t>
            </a:r>
            <a:r>
              <a:rPr lang="ru-RU" dirty="0"/>
              <a:t>. Уменьшите </a:t>
            </a:r>
            <a:r>
              <a:rPr lang="ru-RU" dirty="0" smtClean="0"/>
              <a:t>цифру.</a:t>
            </a:r>
            <a:endParaRPr lang="ru-RU" dirty="0"/>
          </a:p>
          <a:p>
            <a:pPr algn="ctr"/>
            <a:r>
              <a:rPr lang="ru-RU" dirty="0"/>
              <a:t>Уберите три спички так, чтобы получилось меньшее трёхзначное число.</a:t>
            </a:r>
          </a:p>
          <a:p>
            <a:pPr algn="ctr"/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11266" name="Picture 2" descr="10 хитрых головоломок со спичками для тренировки воображени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2204864"/>
            <a:ext cx="8119069" cy="4059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7815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6409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10. Увеличьте количество </a:t>
            </a:r>
            <a:r>
              <a:rPr lang="ru-RU" dirty="0" smtClean="0"/>
              <a:t>треугольников.</a:t>
            </a:r>
            <a:endParaRPr lang="ru-RU" dirty="0"/>
          </a:p>
          <a:p>
            <a:pPr algn="ctr"/>
            <a:r>
              <a:rPr lang="ru-RU" dirty="0"/>
              <a:t>Переместите две спички так, чтобы получилось три треугольника. Они не обязательно должны быть одинакового размера, но создавать треугольники с длиной стороны лишь в одну спичку нельзя.</a:t>
            </a:r>
          </a:p>
        </p:txBody>
      </p:sp>
      <p:pic>
        <p:nvPicPr>
          <p:cNvPr id="12290" name="Picture 2" descr="10 хитрых головоломок со спичками для тренировки воображени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2060848"/>
            <a:ext cx="8449021" cy="4224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8389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7974" y="260648"/>
            <a:ext cx="844048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/>
          </a:p>
        </p:txBody>
      </p:sp>
      <p:sp>
        <p:nvSpPr>
          <p:cNvPr id="3" name="AutoShape 2" descr="https://cdn.lifehacker.ru/wp-content/uploads/2019/11/10-hitryh-golovolomok-so-spichkami-dlya-trenirovki-voobrazheniya_1574690285-1140x57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55575" y="260648"/>
            <a:ext cx="8736905" cy="62786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Головоломки со спичками уже давно используются в качестве задач для развития логики и 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  <a:hlinkClick r:id="rId2" tooltip="Перейти к тренингу по творческому мышлению"/>
              </a:rPr>
              <a:t>творческого мышления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. Популярность подобных заданий обусловлена удобством использования и доступностью материала, из которого составляются занимательные геометрические и арифметические фигуры. </a:t>
            </a:r>
            <a:endParaRPr lang="ru-RU" sz="2400" b="1" dirty="0" smtClean="0">
              <a:solidFill>
                <a:schemeClr val="accent1">
                  <a:lumMod val="75000"/>
                </a:schemeClr>
              </a:solidFill>
              <a:latin typeface="Garamond" panose="02020404030301010803" pitchFamily="18" charset="0"/>
            </a:endParaRPr>
          </a:p>
          <a:p>
            <a:pPr algn="ctr">
              <a:lnSpc>
                <a:spcPct val="200000"/>
              </a:lnSpc>
            </a:pP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Убирайте или переставляйте спички так, чтобы получилась заданная фигура. Будет нелегко, но интересно.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6336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10 хитрых головоломок со спичками для тренировки воображени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272" y="2022984"/>
            <a:ext cx="7171456" cy="3585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67544" y="476672"/>
            <a:ext cx="82089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r>
              <a:rPr lang="ru-RU" dirty="0" smtClean="0"/>
              <a:t>1</a:t>
            </a:r>
            <a:r>
              <a:rPr lang="ru-RU" dirty="0"/>
              <a:t>. Увеличьте количество квадратов</a:t>
            </a:r>
          </a:p>
          <a:p>
            <a:pPr algn="ctr"/>
            <a:r>
              <a:rPr lang="ru-RU" dirty="0"/>
              <a:t>Переложите две спички так, чтобы из пяти квадратов получилось семь.</a:t>
            </a:r>
          </a:p>
        </p:txBody>
      </p:sp>
    </p:spTree>
    <p:extLst>
      <p:ext uri="{BB962C8B-B14F-4D97-AF65-F5344CB8AC3E}">
        <p14:creationId xmlns:p14="http://schemas.microsoft.com/office/powerpoint/2010/main" val="1063480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88640"/>
            <a:ext cx="849694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2. Видоизмените </a:t>
            </a:r>
            <a:r>
              <a:rPr lang="ru-RU" dirty="0" smtClean="0"/>
              <a:t>фигуру.</a:t>
            </a:r>
            <a:endParaRPr lang="ru-RU" dirty="0"/>
          </a:p>
          <a:p>
            <a:pPr algn="ctr"/>
            <a:r>
              <a:rPr lang="ru-RU" dirty="0"/>
              <a:t>Переместите две спички, чтобы получилось шесть квадратов и прямоугольников. Соблюдайте следующие условия: квадраты и прямоугольники одинакового размера, но быть связанными им не обязательно.</a:t>
            </a:r>
          </a:p>
        </p:txBody>
      </p:sp>
      <p:pic>
        <p:nvPicPr>
          <p:cNvPr id="4098" name="Picture 2" descr="10 хитрых головоломок со спичками для тренировки воображени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572" y="1965462"/>
            <a:ext cx="7848872" cy="3924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2889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8783" y="260648"/>
            <a:ext cx="820891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3</a:t>
            </a:r>
            <a:r>
              <a:rPr lang="ru-RU" dirty="0"/>
              <a:t>. Клонируйте </a:t>
            </a:r>
            <a:r>
              <a:rPr lang="ru-RU" dirty="0" smtClean="0"/>
              <a:t>стрелу.</a:t>
            </a:r>
            <a:endParaRPr lang="ru-RU" dirty="0"/>
          </a:p>
          <a:p>
            <a:pPr algn="ctr"/>
            <a:r>
              <a:rPr lang="ru-RU" dirty="0"/>
              <a:t>Передвиньте четыре спички так, чтобы превратить одну стрелу в две поменьше.</a:t>
            </a:r>
          </a:p>
          <a:p>
            <a:pPr algn="ctr"/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5122" name="Picture 2" descr="10 хитрых головоломок со спичками для тренировки воображени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252911"/>
            <a:ext cx="7920880" cy="3960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1663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32656"/>
            <a:ext cx="85689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r>
              <a:rPr lang="ru-RU" dirty="0" smtClean="0"/>
              <a:t>4</a:t>
            </a:r>
            <a:r>
              <a:rPr lang="ru-RU" dirty="0"/>
              <a:t>. Превратите ёлку в </a:t>
            </a:r>
            <a:r>
              <a:rPr lang="ru-RU" dirty="0" smtClean="0"/>
              <a:t>рыбку.</a:t>
            </a:r>
            <a:endParaRPr lang="ru-RU" dirty="0"/>
          </a:p>
          <a:p>
            <a:pPr algn="ctr"/>
            <a:r>
              <a:rPr lang="ru-RU" dirty="0"/>
              <a:t>Передвиньте две спички так, чтобы из дерева получилась рыбка.</a:t>
            </a:r>
          </a:p>
        </p:txBody>
      </p:sp>
      <p:pic>
        <p:nvPicPr>
          <p:cNvPr id="6146" name="Picture 2" descr="10 хитрых головоломок со спичками для тренировки воображени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59" y="2204864"/>
            <a:ext cx="8016973" cy="4008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1761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88640"/>
            <a:ext cx="856895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5</a:t>
            </a:r>
            <a:r>
              <a:rPr lang="ru-RU" dirty="0"/>
              <a:t>. Исправьте </a:t>
            </a:r>
            <a:r>
              <a:rPr lang="ru-RU" dirty="0" smtClean="0"/>
              <a:t>пример.</a:t>
            </a:r>
            <a:endParaRPr lang="ru-RU" dirty="0"/>
          </a:p>
          <a:p>
            <a:pPr algn="ctr"/>
            <a:r>
              <a:rPr lang="ru-RU" dirty="0"/>
              <a:t>Уберите две спички, чтобы равенство стало верным.</a:t>
            </a:r>
          </a:p>
          <a:p>
            <a:pPr algn="ctr"/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7170" name="Picture 2" descr="10 хитрых головоломок со спичками для тренировки воображени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180903"/>
            <a:ext cx="8208912" cy="410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2614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60648"/>
            <a:ext cx="842493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r>
              <a:rPr lang="ru-RU" dirty="0" smtClean="0"/>
              <a:t>6. Сократите </a:t>
            </a:r>
            <a:r>
              <a:rPr lang="ru-RU" dirty="0"/>
              <a:t>количество </a:t>
            </a:r>
            <a:r>
              <a:rPr lang="ru-RU" dirty="0" smtClean="0"/>
              <a:t>квадратов.</a:t>
            </a:r>
            <a:endParaRPr lang="ru-RU" dirty="0"/>
          </a:p>
          <a:p>
            <a:pPr algn="ctr"/>
            <a:r>
              <a:rPr lang="ru-RU" dirty="0"/>
              <a:t>Из спичек выложено девять одинаковых квадратов. Уберите десять спичек так, чтобы осталось только четыре квадрата.</a:t>
            </a:r>
          </a:p>
        </p:txBody>
      </p:sp>
      <p:pic>
        <p:nvPicPr>
          <p:cNvPr id="8194" name="Picture 2" descr="10 хитрых головоломок со спичками для тренировки воображени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072891"/>
            <a:ext cx="8280920" cy="414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2558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60648"/>
            <a:ext cx="849694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r>
              <a:rPr lang="ru-RU" dirty="0" smtClean="0"/>
              <a:t>7</a:t>
            </a:r>
            <a:r>
              <a:rPr lang="ru-RU" dirty="0"/>
              <a:t>. Разрушьте вражеский </a:t>
            </a:r>
            <a:r>
              <a:rPr lang="ru-RU" dirty="0" smtClean="0"/>
              <a:t>корабль.</a:t>
            </a:r>
            <a:endParaRPr lang="ru-RU" dirty="0"/>
          </a:p>
          <a:p>
            <a:pPr algn="ctr"/>
            <a:r>
              <a:rPr lang="ru-RU" dirty="0"/>
              <a:t>Переложите четыре спички так, чтобы получилось восемь треугольников разного размера. Спички можно класть друг на друга.</a:t>
            </a:r>
          </a:p>
          <a:p>
            <a:pPr algn="ctr"/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9218" name="Picture 2" descr="10 хитрых головоломок со спичками для тренировки воображени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180903"/>
            <a:ext cx="8352928" cy="4176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6699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32</TotalTime>
  <Words>241</Words>
  <Application>Microsoft Office PowerPoint</Application>
  <PresentationFormat>Экран (4:3)</PresentationFormat>
  <Paragraphs>49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Даниил</dc:creator>
  <cp:lastModifiedBy>Даниил</cp:lastModifiedBy>
  <cp:revision>5</cp:revision>
  <dcterms:created xsi:type="dcterms:W3CDTF">2020-04-16T16:18:23Z</dcterms:created>
  <dcterms:modified xsi:type="dcterms:W3CDTF">2020-04-16T17:45:18Z</dcterms:modified>
</cp:coreProperties>
</file>