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4brain.ru/tvorcheskoe-myshlenie/?ici_source=ba&amp;ici_medium=lin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10 хитрых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головоломок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со спичками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для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тренировки воображения</a:t>
            </a:r>
          </a:p>
        </p:txBody>
      </p:sp>
      <p:pic>
        <p:nvPicPr>
          <p:cNvPr id="1026" name="Picture 2" descr="https://c.pxhere.com/images/e3/3d/e6003607add3473028782d017801-1457067.jpg!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38" y="1988840"/>
            <a:ext cx="702853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1653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Подготовила воспитатель Максимова М.Р.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3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8</a:t>
            </a:r>
            <a:r>
              <a:rPr lang="ru-RU" dirty="0"/>
              <a:t>. Восстановите </a:t>
            </a:r>
            <a:r>
              <a:rPr lang="ru-RU" dirty="0" smtClean="0"/>
              <a:t>последовательность.</a:t>
            </a:r>
            <a:endParaRPr lang="ru-RU" dirty="0"/>
          </a:p>
          <a:p>
            <a:pPr algn="ctr"/>
            <a:r>
              <a:rPr lang="ru-RU" dirty="0"/>
              <a:t>Восстановите последовательность и замените знак вопроса нужной цифрой.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2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04864"/>
            <a:ext cx="8305005" cy="415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9</a:t>
            </a:r>
            <a:r>
              <a:rPr lang="ru-RU" dirty="0"/>
              <a:t>. Уменьшите </a:t>
            </a:r>
            <a:r>
              <a:rPr lang="ru-RU" dirty="0" smtClean="0"/>
              <a:t>цифру.</a:t>
            </a:r>
            <a:endParaRPr lang="ru-RU" dirty="0"/>
          </a:p>
          <a:p>
            <a:pPr algn="ctr"/>
            <a:r>
              <a:rPr lang="ru-RU" dirty="0"/>
              <a:t>Уберите три спички так, чтобы получилось меньшее трёхзначное число.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04864"/>
            <a:ext cx="8119069" cy="40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10. Увеличьте количество </a:t>
            </a:r>
            <a:r>
              <a:rPr lang="ru-RU" dirty="0" smtClean="0"/>
              <a:t>треугольников.</a:t>
            </a:r>
            <a:endParaRPr lang="ru-RU" dirty="0"/>
          </a:p>
          <a:p>
            <a:pPr algn="ctr"/>
            <a:r>
              <a:rPr lang="ru-RU" dirty="0"/>
              <a:t>Переместите две спички так, чтобы получилось три треугольника. Они не обязательно должны быть одинакового размера, но создавать треугольники с длиной стороны лишь в одну спичку нельзя.</a:t>
            </a:r>
          </a:p>
        </p:txBody>
      </p:sp>
      <p:pic>
        <p:nvPicPr>
          <p:cNvPr id="12290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60848"/>
            <a:ext cx="8449021" cy="422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3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74" y="260648"/>
            <a:ext cx="8440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AutoShape 2" descr="https://cdn.lifehacker.ru/wp-content/uploads/2019/11/10-hitryh-golovolomok-so-spichkami-dlya-trenirovki-voobrazheniya_1574690285-1140x57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5575" y="260648"/>
            <a:ext cx="8736905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Головоломки со спичками уже давно используются в качестве задач для развития логики и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hlinkClick r:id="rId2" tooltip="Перейти к тренингу по творческому мышлению"/>
              </a:rPr>
              <a:t>творческого мышления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. Популярность подобных заданий обусловлена удобством использования и доступностью материала, из которого составляются занимательные геометрические и арифметические фигуры. 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Убирайте или переставляйте спички так, чтобы получилась заданная фигура. Будет нелегко, но интересно.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72" y="2022984"/>
            <a:ext cx="7171456" cy="358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1</a:t>
            </a:r>
            <a:r>
              <a:rPr lang="ru-RU" dirty="0"/>
              <a:t>. Увеличьте количество квадратов</a:t>
            </a:r>
          </a:p>
          <a:p>
            <a:pPr algn="ctr"/>
            <a:r>
              <a:rPr lang="ru-RU" dirty="0"/>
              <a:t>Переложите две спички так, чтобы из пяти квадратов получилось семь.</a:t>
            </a:r>
          </a:p>
        </p:txBody>
      </p:sp>
    </p:spTree>
    <p:extLst>
      <p:ext uri="{BB962C8B-B14F-4D97-AF65-F5344CB8AC3E}">
        <p14:creationId xmlns:p14="http://schemas.microsoft.com/office/powerpoint/2010/main" val="1063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2. Видоизмените </a:t>
            </a:r>
            <a:r>
              <a:rPr lang="ru-RU" dirty="0" smtClean="0"/>
              <a:t>фигуру.</a:t>
            </a:r>
            <a:endParaRPr lang="ru-RU" dirty="0"/>
          </a:p>
          <a:p>
            <a:pPr algn="ctr"/>
            <a:r>
              <a:rPr lang="ru-RU" dirty="0"/>
              <a:t>Переместите две спички, чтобы получилось шесть квадратов и прямоугольников. Соблюдайте следующие условия: квадраты и прямоугольники одинакового размера, но быть связанными им не обязательно.</a:t>
            </a:r>
          </a:p>
        </p:txBody>
      </p:sp>
      <p:pic>
        <p:nvPicPr>
          <p:cNvPr id="4098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965462"/>
            <a:ext cx="7848872" cy="392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8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783" y="260648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</a:t>
            </a:r>
            <a:r>
              <a:rPr lang="ru-RU" dirty="0"/>
              <a:t>. Клонируйте </a:t>
            </a:r>
            <a:r>
              <a:rPr lang="ru-RU" dirty="0" smtClean="0"/>
              <a:t>стрелу.</a:t>
            </a:r>
            <a:endParaRPr lang="ru-RU" dirty="0"/>
          </a:p>
          <a:p>
            <a:pPr algn="ctr"/>
            <a:r>
              <a:rPr lang="ru-RU" dirty="0"/>
              <a:t>Передвиньте четыре спички так, чтобы превратить одну стрелу в две поменьше.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52911"/>
            <a:ext cx="7920880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6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4</a:t>
            </a:r>
            <a:r>
              <a:rPr lang="ru-RU" dirty="0"/>
              <a:t>. Превратите ёлку в </a:t>
            </a:r>
            <a:r>
              <a:rPr lang="ru-RU" dirty="0" smtClean="0"/>
              <a:t>рыбку.</a:t>
            </a:r>
            <a:endParaRPr lang="ru-RU" dirty="0"/>
          </a:p>
          <a:p>
            <a:pPr algn="ctr"/>
            <a:r>
              <a:rPr lang="ru-RU" dirty="0"/>
              <a:t>Передвиньте две спички так, чтобы из дерева получилась рыбка.</a:t>
            </a:r>
          </a:p>
        </p:txBody>
      </p:sp>
      <p:pic>
        <p:nvPicPr>
          <p:cNvPr id="6146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204864"/>
            <a:ext cx="8016973" cy="400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7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  <a:r>
              <a:rPr lang="ru-RU" dirty="0"/>
              <a:t>. Исправьте </a:t>
            </a:r>
            <a:r>
              <a:rPr lang="ru-RU" dirty="0" smtClean="0"/>
              <a:t>пример.</a:t>
            </a:r>
            <a:endParaRPr lang="ru-RU" dirty="0"/>
          </a:p>
          <a:p>
            <a:pPr algn="ctr"/>
            <a:r>
              <a:rPr lang="ru-RU" dirty="0"/>
              <a:t>Уберите две спички, чтобы равенство стало верным.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0903"/>
            <a:ext cx="8208912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6. Сократите </a:t>
            </a:r>
            <a:r>
              <a:rPr lang="ru-RU" dirty="0"/>
              <a:t>количество </a:t>
            </a:r>
            <a:r>
              <a:rPr lang="ru-RU" dirty="0" smtClean="0"/>
              <a:t>квадратов.</a:t>
            </a:r>
            <a:endParaRPr lang="ru-RU" dirty="0"/>
          </a:p>
          <a:p>
            <a:pPr algn="ctr"/>
            <a:r>
              <a:rPr lang="ru-RU" dirty="0"/>
              <a:t>Из спичек выложено девять одинаковых квадратов. Уберите десять спичек так, чтобы осталось только четыре квадрата.</a:t>
            </a:r>
          </a:p>
        </p:txBody>
      </p:sp>
      <p:pic>
        <p:nvPicPr>
          <p:cNvPr id="8194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72891"/>
            <a:ext cx="8280920" cy="414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5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7</a:t>
            </a:r>
            <a:r>
              <a:rPr lang="ru-RU" dirty="0"/>
              <a:t>. Разрушьте вражеский </a:t>
            </a:r>
            <a:r>
              <a:rPr lang="ru-RU" dirty="0" smtClean="0"/>
              <a:t>корабль.</a:t>
            </a:r>
            <a:endParaRPr lang="ru-RU" dirty="0"/>
          </a:p>
          <a:p>
            <a:pPr algn="ctr"/>
            <a:r>
              <a:rPr lang="ru-RU" dirty="0"/>
              <a:t>Переложите четыре спички так, чтобы получилось восемь треугольников разного размера. Спички можно класть друг на друга.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10 хитрых головоломок со спичками для тренировки во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80903"/>
            <a:ext cx="8352928" cy="41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241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</dc:creator>
  <cp:lastModifiedBy>Даниил</cp:lastModifiedBy>
  <cp:revision>5</cp:revision>
  <dcterms:created xsi:type="dcterms:W3CDTF">2020-04-16T16:18:23Z</dcterms:created>
  <dcterms:modified xsi:type="dcterms:W3CDTF">2020-04-16T17:45:18Z</dcterms:modified>
</cp:coreProperties>
</file>