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i1.wp.com/jablogo.com/wp-content/uploads/2015/03/%D0%B8%D0%B3%D1%80%D1%8B-%D0%B4%D0%BB%D1%8F-%D0%B4%D0%B5%D1%82%D0%B5%D0%B917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i2.wp.com/jablogo.com/wp-content/uploads/2015/03/%D0%B8%D0%B3%D1%80%D1%8B-%D0%B4%D0%BB%D1%8F-%D0%B4%D0%B5%D1%82%D0%B5%D0%B93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i2.wp.com/jablogo.com/wp-content/uploads/2015/03/%D0%B8%D0%B3%D1%80%D1%8B-%D0%B4%D0%BB%D1%8F-%D0%B4%D0%B5%D1%82%D0%B5%D0%B925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s://i0.wp.com/jablogo.com/wp-content/uploads/2015/03/%D0%B8%D0%B3%D1%80%D1%8B-%D0%B4%D0%BB%D1%8F-%D0%B4%D0%B5%D1%82%D0%B5%D0%B926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i2.wp.com/jablogo.com/wp-content/uploads/2015/03/%D0%B8%D0%B3%D1%80%D1%8B-%D0%B4%D0%BB%D1%8F-%D0%B4%D0%B5%D1%82%D0%B5%D0%B9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i2.wp.com/jablogo.com/wp-content/uploads/2015/03/%D0%B8%D0%B3%D1%80%D1%8B-%D0%B4%D0%BB%D1%8F-%D0%B4%D0%B5%D1%82%D0%B5%D0%B9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i0.wp.com/jablogo.com/wp-content/uploads/2015/03/%D0%B8%D0%B3%D1%80%D1%8B-%D0%B4%D0%BB%D1%8F-%D0%B4%D0%B5%D1%82%D0%B5%D0%B93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i2.wp.com/jablogo.com/wp-content/uploads/2015/03/%D0%B8%D0%B3%D1%80%D1%8B-%D0%B4%D0%BB%D1%8F-%D0%B4%D0%B5%D1%82%D0%B5%D0%B95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i0.wp.com/jablogo.com/wp-content/uploads/2015/03/%D0%B8%D0%B3%D1%80%D1%8B-%D0%B4%D0%BB%D1%8F-%D0%B4%D0%B5%D1%82%D0%B5%D0%B97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i0.wp.com/jablogo.com/wp-content/uploads/2015/03/%D0%B8%D0%B3%D1%80%D1%8B-%D0%B4%D0%BB%D1%8F-%D0%B4%D0%B5%D1%82%D0%B5%D0%B910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i0.wp.com/jablogo.com/wp-content/uploads/2015/03/%D0%B8%D0%B3%D1%80%D1%8B-%D0%B4%D0%BB%D1%8F-%D0%B4%D0%B5%D1%82%D0%B5%D0%B927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m0-tub-ru.yandex.net/i?id=d5287e70c5a7ff0162b5912ba723024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01697"/>
            <a:ext cx="4392488" cy="52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87727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                           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Подготовила воспитатель Максимова М.Р.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4464496" cy="31700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Нескучные игры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или 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           чем занять 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           ребенка 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           дома  </a:t>
            </a:r>
            <a:endParaRPr lang="ru-RU" sz="40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0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692696"/>
            <a:ext cx="7416823" cy="5355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Сделайте съедобный </a:t>
            </a:r>
            <a:r>
              <a:rPr lang="ru-RU" b="1" dirty="0" smtClean="0">
                <a:solidFill>
                  <a:srgbClr val="0070C0"/>
                </a:solidFill>
              </a:rPr>
              <a:t>пластилин</a:t>
            </a:r>
          </a:p>
          <a:p>
            <a:pPr algn="ctr" fontAlgn="base"/>
            <a:r>
              <a:rPr lang="ru-RU" i="1" dirty="0">
                <a:solidFill>
                  <a:srgbClr val="0070C0"/>
                </a:solidFill>
              </a:rPr>
              <a:t>Вам понадобится:</a:t>
            </a:r>
            <a:endParaRPr lang="ru-RU" dirty="0">
              <a:solidFill>
                <a:srgbClr val="0070C0"/>
              </a:solidFill>
            </a:endParaRPr>
          </a:p>
          <a:p>
            <a:pPr lvl="0" algn="ctr" fontAlgn="base"/>
            <a:r>
              <a:rPr lang="ru-RU" dirty="0">
                <a:solidFill>
                  <a:srgbClr val="0070C0"/>
                </a:solidFill>
              </a:rPr>
              <a:t>полстакана размягченного несоленого сливочного масла;</a:t>
            </a:r>
          </a:p>
          <a:p>
            <a:pPr lvl="0" algn="ctr" fontAlgn="base"/>
            <a:r>
              <a:rPr lang="ru-RU" dirty="0">
                <a:solidFill>
                  <a:srgbClr val="0070C0"/>
                </a:solidFill>
              </a:rPr>
              <a:t>1 столовая ложка густых сливок;</a:t>
            </a:r>
          </a:p>
          <a:p>
            <a:pPr lvl="0" algn="ctr" fontAlgn="base"/>
            <a:r>
              <a:rPr lang="ru-RU" dirty="0">
                <a:solidFill>
                  <a:srgbClr val="0070C0"/>
                </a:solidFill>
              </a:rPr>
              <a:t>четверть чайной ложки ванильного экстракта (по желанию);</a:t>
            </a:r>
          </a:p>
          <a:p>
            <a:pPr lvl="0" algn="ctr" fontAlgn="base"/>
            <a:r>
              <a:rPr lang="ru-RU" dirty="0">
                <a:solidFill>
                  <a:srgbClr val="0070C0"/>
                </a:solidFill>
              </a:rPr>
              <a:t>3-4 стакана сахарной пудры;</a:t>
            </a:r>
          </a:p>
          <a:p>
            <a:pPr lvl="0" algn="ctr" fontAlgn="base"/>
            <a:r>
              <a:rPr lang="ru-RU" dirty="0" err="1">
                <a:solidFill>
                  <a:srgbClr val="0070C0"/>
                </a:solidFill>
              </a:rPr>
              <a:t>гелевый</a:t>
            </a:r>
            <a:r>
              <a:rPr lang="ru-RU" dirty="0">
                <a:solidFill>
                  <a:srgbClr val="0070C0"/>
                </a:solidFill>
              </a:rPr>
              <a:t> пищевой краситель (по желанию).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Взбейте миксером сливочное масло и сливки. Затем постепенно введите в массу сахарную пудру, перемешайте. Масса должна стать густой и достаточно плотной для лепки. В конце добавьте экстракт ванили (по желанию). Вымесите тесто на поверхности, присыпанной сахарной пудрой. Разделите его на несколько частей, в каждую капните по капельке пищевого красителя и снова хорошо перемешайте (если не хотите пользоваться красителями, можете оставить массу белого цвета). Теперь можно приступать к лепке — раскатывать скалкой, вырезать фигурки или формировать их пальцами, они достаточно просто скрепляются между собой. А главное — все это потом можно съесть.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4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008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</a:rPr>
              <a:t>Приготовьте необычные краски для рисунков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Смешайте гель для волос, пищевой краситель, блестки и конфетти. Такие краски необычно ложатся на бумагу и позволяют создавать просто волшебные рисунки.</a:t>
            </a:r>
          </a:p>
        </p:txBody>
      </p:sp>
      <p:pic>
        <p:nvPicPr>
          <p:cNvPr id="3" name="Рисунок 2" descr="игры для дете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620033" cy="34255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174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008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</a:rPr>
              <a:t>Из картонной коробки можно сделать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кое-что интересное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Можно смастерить с ребенком целый город: нарисовать дороги, расставить машинки и человечков. А дальше малыш уже сам превратит это в увлекательную игру.</a:t>
            </a:r>
          </a:p>
        </p:txBody>
      </p:sp>
      <p:pic>
        <p:nvPicPr>
          <p:cNvPr id="3" name="Рисунок 2" descr="игры для дете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05" y="1965033"/>
            <a:ext cx="3271590" cy="42002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01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20520"/>
            <a:ext cx="7416824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</a:rPr>
              <a:t>Рисуйте с помощью отпечатков рук и </a:t>
            </a:r>
            <a:r>
              <a:rPr lang="ru-RU" b="1" dirty="0" smtClean="0">
                <a:solidFill>
                  <a:srgbClr val="0070C0"/>
                </a:solidFill>
              </a:rPr>
              <a:t>ног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С помощью отпечатков ладошек и даже ног можно делать очаровательные рисунки. Вот, например, мама-русалка гуляет с дочкой по океану. Или совы отдыхают на ветке.</a:t>
            </a:r>
          </a:p>
          <a:p>
            <a:pPr algn="ctr" fontAlgn="base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игры для дете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68" y="2204864"/>
            <a:ext cx="2739713" cy="20986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игры для детей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51" y="3573016"/>
            <a:ext cx="4248472" cy="21980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911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273" y="2420888"/>
            <a:ext cx="7056784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Играйте с удовольствием!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0-tub-ru.yandex.net/i?id=d5318b72b478e0d4172508810d2b5964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23391"/>
            <a:ext cx="2016224" cy="15509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043608" y="2204864"/>
            <a:ext cx="7200800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Отличный способ объединиться узким кругом и поднять друг другу настроение — это сыграть в одну или несколько игр, живых, человеческих, шумных и смешных или спокойных и интеллектуальных. Какую бы игру вы не выбрали, она подарит вам положительные эмоции и кучу пользы.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s://thumbs.dreamstime.com/b/%D0%BA%D1%80%D0%B0%D1%81%D0%BA%D0%B8-%D0%B4%D0%B5%D1%82%D0%B5%D0%B9-%D0%B8%D0%B3%D1%80%D0%B0%D1%8F-2-%D0%B4%D0%B5%D1%82%D0%B5%D0%BD%D1%8B%D1%88%D0%B5%D0%B9-15227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63692"/>
            <a:ext cx="2150458" cy="157789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078" name="Picture 6" descr="http://kr-cbs.ru/upload/cover/5e1c7bb82ded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85" y="3682192"/>
            <a:ext cx="1956867" cy="23286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080" name="Picture 8" descr="https://st-gdefon.gallery.world/wallpapers_original/646628_gallery.worl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28" y="780030"/>
            <a:ext cx="2592288" cy="1458162"/>
          </a:xfrm>
          <a:prstGeom prst="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8" name="Picture 2" descr="https://im0-tub-ru.yandex.net/i?id=0e5177a440003dff62e40ae49dc2dea3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95" y="3682192"/>
            <a:ext cx="3148558" cy="225607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048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0799" y="985689"/>
            <a:ext cx="7416824" cy="20313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</a:rPr>
              <a:t>Самолет из соломинки</a:t>
            </a:r>
            <a:endParaRPr lang="ru-RU" dirty="0">
              <a:solidFill>
                <a:srgbClr val="0070C0"/>
              </a:solidFill>
            </a:endParaRP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Возьми плотную бумагу и сделай из нее три полоски размером 2,5 см в ширину и 13 см в длину. С помощью скотча склей две из этих полосок вместе, замкнув их в круг. Из третьей тоже сделай круг. Один конец соломинки помести внутрь меленького круга, другой – большого и закрепи их скотчем. Такой самолет летает лучше обычного.</a:t>
            </a:r>
          </a:p>
        </p:txBody>
      </p:sp>
      <p:pic>
        <p:nvPicPr>
          <p:cNvPr id="3" name="Рисунок 2" descr="игры для дете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337958" cy="296607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1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гры для дете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75255"/>
            <a:ext cx="2652105" cy="32252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923975" y="836712"/>
            <a:ext cx="7200800" cy="203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</a:rPr>
              <a:t>Радуга из мыльных пузырей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Возьми пластиковую бутылку и отрежь у нее конец. Затем натяни на получившуюся дырку носок и закрепи его клейкой лентой. Капни на носок пищевыми красителями. Смешай средство для мытья посуды с небольшим количеством воды. После того окуни носок в эту смесь и можешь спокойно выдувать радужные пузыри.</a:t>
            </a:r>
          </a:p>
        </p:txBody>
      </p:sp>
    </p:spTree>
    <p:extLst>
      <p:ext uri="{BB962C8B-B14F-4D97-AF65-F5344CB8AC3E}">
        <p14:creationId xmlns:p14="http://schemas.microsoft.com/office/powerpoint/2010/main" val="29248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96816"/>
            <a:ext cx="705678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</a:rPr>
              <a:t>Неординарный теннис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Альтернативой обычному теннису может стать соревнование с использованием одноразовых тарелок, палочек от мороженого и воздушного шара.</a:t>
            </a:r>
          </a:p>
        </p:txBody>
      </p:sp>
      <p:pic>
        <p:nvPicPr>
          <p:cNvPr id="3" name="Рисунок 2" descr="игры для дете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97145"/>
            <a:ext cx="5706110" cy="39135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92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764704"/>
            <a:ext cx="45720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</a:rPr>
              <a:t>Башни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Пластиковые стаканчики можно использовать для постройки башен.</a:t>
            </a:r>
          </a:p>
        </p:txBody>
      </p:sp>
      <p:pic>
        <p:nvPicPr>
          <p:cNvPr id="4" name="Рисунок 3" descr="игры для дете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89" y="1916832"/>
            <a:ext cx="3105726" cy="41123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855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480720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</a:rPr>
              <a:t>Музыкальный инструмент из соломинок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Возьми 6–8 соломинок и разрежь их на разные части. Отрежь полоску скотча и расположи соломинки по порядку — от короткой до самой длинной. Зафиксируй получившийся инструмент с помощью скотча.</a:t>
            </a:r>
          </a:p>
        </p:txBody>
      </p:sp>
      <p:pic>
        <p:nvPicPr>
          <p:cNvPr id="3" name="Рисунок 2" descr="игры для дете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499"/>
            <a:ext cx="5706110" cy="3017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33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128792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</a:rPr>
              <a:t>Классики дома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Расчерти поле для «классиков» или любой другой игры с помощью обычной изоленты. Теперь играть можно не только летом.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Твои дети влюбятся в эти игры, как только ты их им продемонстрируешь. Теперь ты сможешь выделить немного времени и для себя, пока твои дети будут заняты оригинальными играми!</a:t>
            </a:r>
          </a:p>
        </p:txBody>
      </p:sp>
      <p:pic>
        <p:nvPicPr>
          <p:cNvPr id="3" name="Рисунок 2" descr="игры для дете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293215" cy="32130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677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98374"/>
            <a:ext cx="72008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</a:rPr>
              <a:t>Катание шариков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</a:rPr>
              <a:t>Вырежьте в коробке лунки и напишите сверху количество очков, которое будет получать каждый игрок за попадание в лунку. Вместо шариков можно использовать бусинки.</a:t>
            </a:r>
          </a:p>
        </p:txBody>
      </p:sp>
      <p:pic>
        <p:nvPicPr>
          <p:cNvPr id="3" name="Рисунок 2" descr="игры для дете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2700300" cy="38372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838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</TotalTime>
  <Words>541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</dc:creator>
  <cp:lastModifiedBy>Даниил</cp:lastModifiedBy>
  <cp:revision>11</cp:revision>
  <dcterms:created xsi:type="dcterms:W3CDTF">2020-04-12T12:54:33Z</dcterms:created>
  <dcterms:modified xsi:type="dcterms:W3CDTF">2020-04-12T14:27:14Z</dcterms:modified>
</cp:coreProperties>
</file>