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CCE945-9B93-4DF9-BD02-A702F8798733}" type="datetimeFigureOut">
              <a:rPr lang="ru-RU" smtClean="0"/>
              <a:pPr/>
              <a:t>08.06.2022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333A40-BFB5-4FD8-9BA6-96D7F67DB1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CE945-9B93-4DF9-BD02-A702F8798733}" type="datetimeFigureOut">
              <a:rPr lang="ru-RU" smtClean="0"/>
              <a:pPr/>
              <a:t>08.06.2022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3A40-BFB5-4FD8-9BA6-96D7F67DB1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785795"/>
            <a:ext cx="7772400" cy="2814656"/>
          </a:xfrm>
        </p:spPr>
        <p:txBody>
          <a:bodyPr>
            <a:normAutofit/>
          </a:bodyPr>
          <a:lstStyle/>
          <a:p>
            <a:r>
              <a:rPr lang="ru-RU" sz="2800" b="1" dirty="0" smtClean="0"/>
              <a:t/>
            </a:r>
            <a:br>
              <a:rPr lang="ru-RU" sz="2800" b="1" dirty="0" smtClean="0"/>
            </a:br>
            <a:r>
              <a:rPr lang="ru-RU" sz="2800" b="1" dirty="0"/>
              <a:t/>
            </a:r>
            <a:br>
              <a:rPr lang="ru-RU" sz="2800" b="1" dirty="0"/>
            </a:br>
            <a:r>
              <a:rPr lang="ru-RU" sz="2800" dirty="0" smtClean="0"/>
              <a:t>Презентация для родителей</a:t>
            </a:r>
            <a:r>
              <a:rPr lang="ru-RU" sz="2800" b="1" dirty="0"/>
              <a:t/>
            </a:r>
            <a:br>
              <a:rPr lang="ru-RU" sz="2800" b="1" dirty="0"/>
            </a:br>
            <a:r>
              <a:rPr lang="ru-RU" sz="2800" b="1" dirty="0" smtClean="0"/>
              <a:t>«Как пополнить словарный запас у детей» </a:t>
            </a:r>
            <a:br>
              <a:rPr lang="ru-RU" sz="2800" b="1" dirty="0" smtClean="0"/>
            </a:br>
            <a:r>
              <a:rPr lang="ru-RU" sz="2800" b="1" dirty="0" smtClean="0"/>
              <a:t/>
            </a:r>
            <a:br>
              <a:rPr lang="ru-RU" sz="2800" b="1" dirty="0" smtClean="0"/>
            </a:br>
            <a:endParaRPr lang="ru-RU" sz="2800" b="1" dirty="0"/>
          </a:p>
        </p:txBody>
      </p:sp>
      <p:sp>
        <p:nvSpPr>
          <p:cNvPr id="5" name="Подзаголовок 4"/>
          <p:cNvSpPr>
            <a:spLocks noGrp="1"/>
          </p:cNvSpPr>
          <p:nvPr>
            <p:ph type="subTitle" idx="1"/>
          </p:nvPr>
        </p:nvSpPr>
        <p:spPr/>
        <p:txBody>
          <a:bodyPr>
            <a:normAutofit/>
          </a:bodyPr>
          <a:lstStyle/>
          <a:p>
            <a:r>
              <a:rPr lang="ru-RU" sz="1400" b="1" dirty="0" smtClean="0"/>
              <a:t>Работа консультативного пункта МБДОУ №37 «Щелкунчик»</a:t>
            </a:r>
          </a:p>
          <a:p>
            <a:r>
              <a:rPr lang="ru-RU" sz="1400" b="1" dirty="0" smtClean="0"/>
              <a:t>Подготовила и провела учитель – логопед Черная О.С.</a:t>
            </a:r>
          </a:p>
          <a:p>
            <a:r>
              <a:rPr lang="ru-RU" sz="1400" b="1" dirty="0" smtClean="0"/>
              <a:t>Январь 2020г.</a:t>
            </a:r>
            <a:endParaRPr lang="ru-RU"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2288" y="3357562"/>
            <a:ext cx="5486400" cy="500066"/>
          </a:xfrm>
        </p:spPr>
        <p:txBody>
          <a:bodyPr/>
          <a:lstStyle/>
          <a:p>
            <a:r>
              <a:rPr lang="ru-RU" dirty="0" smtClean="0"/>
              <a:t>1.Чтение художественной литературы ребенку.</a:t>
            </a:r>
            <a:endParaRPr lang="ru-RU" dirty="0"/>
          </a:p>
        </p:txBody>
      </p:sp>
      <p:sp>
        <p:nvSpPr>
          <p:cNvPr id="6" name="Текст 5"/>
          <p:cNvSpPr>
            <a:spLocks noGrp="1"/>
          </p:cNvSpPr>
          <p:nvPr>
            <p:ph type="body" sz="half" idx="2"/>
          </p:nvPr>
        </p:nvSpPr>
        <p:spPr>
          <a:xfrm>
            <a:off x="1792288" y="4000504"/>
            <a:ext cx="5486400" cy="2171696"/>
          </a:xfrm>
        </p:spPr>
        <p:txBody>
          <a:bodyPr>
            <a:normAutofit/>
          </a:bodyPr>
          <a:lstStyle/>
          <a:p>
            <a:r>
              <a:rPr lang="ru-RU" sz="1600" dirty="0" smtClean="0"/>
              <a:t>Большую роль в развитии речи играют книги. Из них ребенок узнает много нового, расширяет словарный запас.  Это помогает им усвоить правильные грамматические конструкции, улучшить связность речи. Читая художественные произведения, обратите внимание на те места, где встречаются трудные для него грамматические конструкции. Повторяйте эти фрагменты чаще и ребенок их обязательно усвоит и запомнит.</a:t>
            </a:r>
            <a:endParaRPr lang="ru-RU" sz="1600" dirty="0"/>
          </a:p>
        </p:txBody>
      </p:sp>
      <p:pic>
        <p:nvPicPr>
          <p:cNvPr id="1026" name="Picture 2" descr="https://library.adviceon.com/wp-content/uploads/2017/03/family4.jpg"/>
          <p:cNvPicPr>
            <a:picLocks noGrp="1" noChangeAspect="1" noChangeArrowheads="1"/>
          </p:cNvPicPr>
          <p:nvPr>
            <p:ph type="pic" idx="1"/>
          </p:nvPr>
        </p:nvPicPr>
        <p:blipFill>
          <a:blip r:embed="rId2" cstate="print"/>
          <a:srcRect l="5556" r="5556"/>
          <a:stretch>
            <a:fillRect/>
          </a:stretch>
        </p:blipFill>
        <p:spPr bwMode="auto">
          <a:xfrm>
            <a:off x="2428860" y="612775"/>
            <a:ext cx="4071966" cy="260191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571876"/>
            <a:ext cx="5486400" cy="571504"/>
          </a:xfrm>
        </p:spPr>
        <p:txBody>
          <a:bodyPr>
            <a:noAutofit/>
          </a:bodyPr>
          <a:lstStyle/>
          <a:p>
            <a:r>
              <a:rPr lang="ru-RU" sz="1600" dirty="0" smtClean="0"/>
              <a:t>2.Совместное время препровождения родителей с ребенком.</a:t>
            </a:r>
            <a:endParaRPr lang="ru-RU" sz="1600" dirty="0"/>
          </a:p>
        </p:txBody>
      </p:sp>
      <p:sp>
        <p:nvSpPr>
          <p:cNvPr id="4" name="Текст 3"/>
          <p:cNvSpPr>
            <a:spLocks noGrp="1"/>
          </p:cNvSpPr>
          <p:nvPr>
            <p:ph type="body" sz="half" idx="2"/>
          </p:nvPr>
        </p:nvSpPr>
        <p:spPr>
          <a:xfrm>
            <a:off x="1785918" y="4214818"/>
            <a:ext cx="5486400" cy="2071702"/>
          </a:xfrm>
        </p:spPr>
        <p:txBody>
          <a:bodyPr/>
          <a:lstStyle/>
          <a:p>
            <a:r>
              <a:rPr lang="ru-RU" dirty="0" smtClean="0"/>
              <a:t>Большое значение в обогащение словаря имеет совместное провождение времени родителей с ребенком. Например приготовление пищи. Можно готовить блюда разных стран и обсуждать при этом географию. Или изучать состав и классификацию продуктов, которые вы используете. Даже то, что на сковородке жарят, а в кастрюле варят, для многих детей становится открытием. Поэтому, совместное приготовление еды  развивает речь, если при этом разговаривать!</a:t>
            </a:r>
            <a:endParaRPr lang="ru-RU" dirty="0"/>
          </a:p>
        </p:txBody>
      </p:sp>
      <p:pic>
        <p:nvPicPr>
          <p:cNvPr id="15362" name="Picture 2" descr="https://mama.ru/wp-content/uploads/2018/10/159-gotovom-edu-s-rebenkom.jpg"/>
          <p:cNvPicPr>
            <a:picLocks noGrp="1" noChangeAspect="1" noChangeArrowheads="1"/>
          </p:cNvPicPr>
          <p:nvPr>
            <p:ph type="pic" idx="1"/>
          </p:nvPr>
        </p:nvPicPr>
        <p:blipFill>
          <a:blip r:embed="rId2"/>
          <a:srcRect l="5583" r="5583"/>
          <a:stretch>
            <a:fillRect/>
          </a:stretch>
        </p:blipFill>
        <p:spPr bwMode="auto">
          <a:xfrm>
            <a:off x="2357422" y="642918"/>
            <a:ext cx="4143404" cy="27146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3429000"/>
            <a:ext cx="5486400" cy="428628"/>
          </a:xfrm>
        </p:spPr>
        <p:txBody>
          <a:bodyPr>
            <a:normAutofit/>
          </a:bodyPr>
          <a:lstStyle/>
          <a:p>
            <a:r>
              <a:rPr lang="ru-RU" dirty="0" smtClean="0"/>
              <a:t>3</a:t>
            </a:r>
            <a:r>
              <a:rPr lang="ru-RU" sz="1800" dirty="0" smtClean="0"/>
              <a:t>. Совместные игры родителей с детьми. </a:t>
            </a:r>
            <a:endParaRPr lang="ru-RU" sz="1800" dirty="0"/>
          </a:p>
        </p:txBody>
      </p:sp>
      <p:sp>
        <p:nvSpPr>
          <p:cNvPr id="4" name="Текст 3"/>
          <p:cNvSpPr>
            <a:spLocks noGrp="1"/>
          </p:cNvSpPr>
          <p:nvPr>
            <p:ph type="body" sz="half" idx="2"/>
          </p:nvPr>
        </p:nvSpPr>
        <p:spPr>
          <a:xfrm>
            <a:off x="1792288" y="4000504"/>
            <a:ext cx="5486400" cy="2171696"/>
          </a:xfrm>
        </p:spPr>
        <p:txBody>
          <a:bodyPr>
            <a:normAutofit fontScale="92500" lnSpcReduction="20000"/>
          </a:bodyPr>
          <a:lstStyle/>
          <a:p>
            <a:r>
              <a:rPr lang="ru-RU" dirty="0" smtClean="0"/>
              <a:t>Родители должны предлагать детям поиграть в развивающие игры. Их не обязательно покупать, можно придумать и сделать самим, вспомнить те, которые вам нравились в детстве. Например:</a:t>
            </a:r>
          </a:p>
          <a:p>
            <a:r>
              <a:rPr lang="ru-RU" dirty="0" smtClean="0"/>
              <a:t>-назвать признак предмета и соотнести с ним определенный предмет(</a:t>
            </a:r>
            <a:r>
              <a:rPr lang="ru-RU" dirty="0" err="1" smtClean="0"/>
              <a:t>свежий-хлеб</a:t>
            </a:r>
            <a:r>
              <a:rPr lang="ru-RU" dirty="0" smtClean="0"/>
              <a:t>, газета, взгляд)</a:t>
            </a:r>
          </a:p>
          <a:p>
            <a:pPr>
              <a:buFontTx/>
              <a:buChar char="-"/>
            </a:pPr>
            <a:r>
              <a:rPr lang="ru-RU" dirty="0" smtClean="0"/>
              <a:t>«Я знаю пять»( названий рек, городов, улиц, имен и т.д.)</a:t>
            </a:r>
          </a:p>
          <a:p>
            <a:pPr>
              <a:buFontTx/>
              <a:buChar char="-"/>
            </a:pPr>
            <a:r>
              <a:rPr lang="ru-RU" dirty="0" smtClean="0"/>
              <a:t> Загадки</a:t>
            </a:r>
          </a:p>
          <a:p>
            <a:pPr>
              <a:buFontTx/>
              <a:buChar char="-"/>
            </a:pPr>
            <a:r>
              <a:rPr lang="ru-RU" dirty="0" smtClean="0"/>
              <a:t> «Съедобное и несъедобное» (слова могут придумывать не только родители, но и ребенок)</a:t>
            </a:r>
          </a:p>
          <a:p>
            <a:pPr>
              <a:buFontTx/>
              <a:buChar char="-"/>
            </a:pPr>
            <a:r>
              <a:rPr lang="ru-RU" dirty="0" smtClean="0"/>
              <a:t>Сочинение историй (взрослый говорит первое предложение, ребенок второе и т.д.)</a:t>
            </a:r>
            <a:endParaRPr lang="ru-RU" dirty="0"/>
          </a:p>
        </p:txBody>
      </p:sp>
      <p:pic>
        <p:nvPicPr>
          <p:cNvPr id="16386" name="Picture 2" descr="https://static.tildacdn.com/tild3334-6566-4733-a636-366663396133/18222043b69d8c1a9cca.jpg"/>
          <p:cNvPicPr>
            <a:picLocks noGrp="1" noChangeAspect="1" noChangeArrowheads="1"/>
          </p:cNvPicPr>
          <p:nvPr>
            <p:ph type="pic" idx="1"/>
          </p:nvPr>
        </p:nvPicPr>
        <p:blipFill>
          <a:blip r:embed="rId2"/>
          <a:srcRect l="12143" r="12143"/>
          <a:stretch>
            <a:fillRect/>
          </a:stretch>
        </p:blipFill>
        <p:spPr bwMode="auto">
          <a:xfrm>
            <a:off x="1928794" y="428604"/>
            <a:ext cx="4714908" cy="30003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4. Совместный просмотр мультфильмов.</a:t>
            </a:r>
            <a:endParaRPr lang="ru-RU" dirty="0"/>
          </a:p>
        </p:txBody>
      </p:sp>
      <p:pic>
        <p:nvPicPr>
          <p:cNvPr id="17410" name="Picture 2" descr="https://ustaliy.ru/wp-content/uploads/2019/06/3056.970.jpg"/>
          <p:cNvPicPr>
            <a:picLocks noGrp="1" noChangeAspect="1" noChangeArrowheads="1"/>
          </p:cNvPicPr>
          <p:nvPr>
            <p:ph sz="half" idx="1"/>
          </p:nvPr>
        </p:nvPicPr>
        <p:blipFill>
          <a:blip r:embed="rId2"/>
          <a:stretch>
            <a:fillRect/>
          </a:stretch>
        </p:blipFill>
        <p:spPr bwMode="auto">
          <a:xfrm>
            <a:off x="457200" y="2614130"/>
            <a:ext cx="4038600" cy="2498103"/>
          </a:xfrm>
          <a:prstGeom prst="rect">
            <a:avLst/>
          </a:prstGeom>
          <a:noFill/>
        </p:spPr>
      </p:pic>
      <p:sp>
        <p:nvSpPr>
          <p:cNvPr id="4" name="Текст 3"/>
          <p:cNvSpPr>
            <a:spLocks noGrp="1"/>
          </p:cNvSpPr>
          <p:nvPr>
            <p:ph sz="half" idx="2"/>
          </p:nvPr>
        </p:nvSpPr>
        <p:spPr/>
        <p:txBody>
          <a:bodyPr>
            <a:normAutofit fontScale="77500" lnSpcReduction="20000"/>
          </a:bodyPr>
          <a:lstStyle/>
          <a:p>
            <a:r>
              <a:rPr lang="ru-RU" dirty="0" smtClean="0"/>
              <a:t>Часто родители включают мультфильмы детям, чтобы освободить себе немного времени. Но лучше находить возможность посмотреть их вместе, чтобы во время просмотра говорить о том, что происходит на экране, потом попросить ребенка пересказать то, что он увидел. </a:t>
            </a:r>
          </a:p>
          <a:p>
            <a:r>
              <a:rPr lang="ru-RU" dirty="0" smtClean="0"/>
              <a:t>Сам по себе просмотр мультфильма не развивает речь, но может дать темы для сюжетно – ролевых игр.</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2288" y="3571876"/>
            <a:ext cx="5486400" cy="642942"/>
          </a:xfrm>
        </p:spPr>
        <p:txBody>
          <a:bodyPr>
            <a:normAutofit/>
          </a:bodyPr>
          <a:lstStyle/>
          <a:p>
            <a:r>
              <a:rPr lang="ru-RU" sz="1800" dirty="0" smtClean="0"/>
              <a:t>5. Смотрите с ребенком документальные фильмы о живой природе и людях.</a:t>
            </a:r>
            <a:endParaRPr lang="ru-RU" sz="1800" dirty="0"/>
          </a:p>
        </p:txBody>
      </p:sp>
      <p:pic>
        <p:nvPicPr>
          <p:cNvPr id="8" name="Рисунок 7" descr="Penguins.jpg"/>
          <p:cNvPicPr>
            <a:picLocks noGrp="1" noChangeAspect="1"/>
          </p:cNvPicPr>
          <p:nvPr>
            <p:ph type="pic" idx="1"/>
          </p:nvPr>
        </p:nvPicPr>
        <p:blipFill>
          <a:blip r:embed="rId2"/>
          <a:srcRect/>
          <a:stretch>
            <a:fillRect/>
          </a:stretch>
        </p:blipFill>
        <p:spPr>
          <a:xfrm>
            <a:off x="2214546" y="612775"/>
            <a:ext cx="4643470" cy="2959101"/>
          </a:xfrm>
        </p:spPr>
      </p:pic>
      <p:sp>
        <p:nvSpPr>
          <p:cNvPr id="7" name="Текст 6"/>
          <p:cNvSpPr>
            <a:spLocks noGrp="1"/>
          </p:cNvSpPr>
          <p:nvPr>
            <p:ph type="body" sz="half" idx="2"/>
          </p:nvPr>
        </p:nvSpPr>
        <p:spPr>
          <a:xfrm>
            <a:off x="1857356" y="4429132"/>
            <a:ext cx="5486400" cy="1928826"/>
          </a:xfrm>
        </p:spPr>
        <p:txBody>
          <a:bodyPr/>
          <a:lstStyle/>
          <a:p>
            <a:endParaRPr lang="ru-RU" dirty="0" smtClean="0"/>
          </a:p>
          <a:p>
            <a:r>
              <a:rPr lang="ru-RU" dirty="0" smtClean="0"/>
              <a:t>Старайтесь, чтобы ребенок смотрел не только мультфильмы, но и документальные фильмы о природе, жизни людей. Такие передачи расширяют кругозор  и способствуют развитию речи . После просмотра фильма или во время просмотра обязательно надо обсуждать с ребенком увиденное, отвечать на вопросы ребенка.</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14480" y="3786190"/>
            <a:ext cx="5486400" cy="357190"/>
          </a:xfrm>
        </p:spPr>
        <p:txBody>
          <a:bodyPr>
            <a:normAutofit fontScale="90000"/>
          </a:bodyPr>
          <a:lstStyle/>
          <a:p>
            <a:r>
              <a:rPr lang="ru-RU" sz="1800" dirty="0" smtClean="0"/>
              <a:t>6. Совместные прогулки родителей с детьми.</a:t>
            </a:r>
            <a:endParaRPr lang="ru-RU" sz="1800" dirty="0"/>
          </a:p>
        </p:txBody>
      </p:sp>
      <p:sp>
        <p:nvSpPr>
          <p:cNvPr id="7" name="Текст 6"/>
          <p:cNvSpPr>
            <a:spLocks noGrp="1"/>
          </p:cNvSpPr>
          <p:nvPr>
            <p:ph type="body" sz="half" idx="2"/>
          </p:nvPr>
        </p:nvSpPr>
        <p:spPr>
          <a:xfrm>
            <a:off x="1792288" y="4214818"/>
            <a:ext cx="5486400" cy="1957382"/>
          </a:xfrm>
        </p:spPr>
        <p:txBody>
          <a:bodyPr/>
          <a:lstStyle/>
          <a:p>
            <a:r>
              <a:rPr lang="ru-RU" dirty="0" smtClean="0"/>
              <a:t>Совместные прогулки с детьми на свежем воздухе решают не только задачи оздоровительного и закаливающего характера. Во время прогулок ребенок видит окружающие его объекты и предметы, различные памятники, явления природы, сезонные изменения и т.д. Родители должны развивать в ребенке наблюдательность на прогулках. Гулять с детьми надо, периодически меняя парки, детские площадки, скверы и т.д.  Смена обстановки поможет ребенку расширить кругозор и словарный запас.</a:t>
            </a:r>
            <a:endParaRPr lang="ru-RU" dirty="0"/>
          </a:p>
        </p:txBody>
      </p:sp>
      <p:pic>
        <p:nvPicPr>
          <p:cNvPr id="18434" name="Picture 2" descr="https://ukholovo.ru/800/600/https/s1.1zoom.me/big3/841/Mother_Men_Boys_Little_girls_Stroll_563045_5760x3840.jpg"/>
          <p:cNvPicPr>
            <a:picLocks noGrp="1" noChangeAspect="1" noChangeArrowheads="1"/>
          </p:cNvPicPr>
          <p:nvPr>
            <p:ph type="pic" idx="1"/>
          </p:nvPr>
        </p:nvPicPr>
        <p:blipFill>
          <a:blip r:embed="rId2" cstate="print"/>
          <a:srcRect l="5556" r="5556"/>
          <a:stretch>
            <a:fillRect/>
          </a:stretch>
        </p:blipFill>
        <p:spPr bwMode="auto">
          <a:xfrm>
            <a:off x="2071670" y="571480"/>
            <a:ext cx="4500594" cy="317341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071810"/>
            <a:ext cx="5486400" cy="500066"/>
          </a:xfrm>
        </p:spPr>
        <p:txBody>
          <a:bodyPr/>
          <a:lstStyle/>
          <a:p>
            <a:r>
              <a:rPr lang="ru-RU" dirty="0" smtClean="0"/>
              <a:t>7. Требования к речи взрослого.</a:t>
            </a:r>
            <a:endParaRPr lang="ru-RU" dirty="0"/>
          </a:p>
        </p:txBody>
      </p:sp>
      <p:sp>
        <p:nvSpPr>
          <p:cNvPr id="4" name="Текст 3"/>
          <p:cNvSpPr>
            <a:spLocks noGrp="1"/>
          </p:cNvSpPr>
          <p:nvPr>
            <p:ph type="body" sz="half" idx="2"/>
          </p:nvPr>
        </p:nvSpPr>
        <p:spPr>
          <a:xfrm>
            <a:off x="1714480" y="3643314"/>
            <a:ext cx="5357850" cy="2528886"/>
          </a:xfrm>
        </p:spPr>
        <p:txBody>
          <a:bodyPr/>
          <a:lstStyle/>
          <a:p>
            <a:r>
              <a:rPr lang="ru-RU" dirty="0" smtClean="0"/>
              <a:t>К речи взрослых, общающихся с детьми предъявляются высокие требования. Она должна быть спокойной, всегда уравновешенной, вежливой. Взрослые должны иметь правильное произношение всех звуков, иметь хорошую дикцию.  Использовать интонационные средства выразительности. Уметь грамотно строить предложения, использовать в речи разные грамматические формы родного языка, но при этом не загромождать свою речь специальными терминами, которые будут непонятны детям.  Взрослые должны знакомить ребенка с новыми словами , объясняя их значение.</a:t>
            </a:r>
            <a:endParaRPr lang="ru-RU" dirty="0"/>
          </a:p>
        </p:txBody>
      </p:sp>
      <p:sp>
        <p:nvSpPr>
          <p:cNvPr id="20494" name="AutoShape 14" descr="https://img.theepochtimes.com/assets/uploads/2020/05/29/family-photo.jpg"/>
          <p:cNvSpPr>
            <a:spLocks noGrp="1" noChangeAspect="1" noChangeArrowheads="1"/>
          </p:cNvSpPr>
          <p:nvPr>
            <p:ph type="pic" idx="1"/>
          </p:nvPr>
        </p:nvSpPr>
        <p:spPr bwMode="auto">
          <a:xfrm>
            <a:off x="1643042" y="428604"/>
            <a:ext cx="5272086" cy="2428892"/>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95" name="Picture 15" descr="C:\Users\Денис\Desktop\Семья.jpg"/>
          <p:cNvPicPr>
            <a:picLocks noChangeAspect="1" noChangeArrowheads="1"/>
          </p:cNvPicPr>
          <p:nvPr/>
        </p:nvPicPr>
        <p:blipFill>
          <a:blip r:embed="rId2" cstate="print"/>
          <a:srcRect/>
          <a:stretch>
            <a:fillRect/>
          </a:stretch>
        </p:blipFill>
        <p:spPr bwMode="auto">
          <a:xfrm>
            <a:off x="1643042" y="357166"/>
            <a:ext cx="5286412" cy="257176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563</Words>
  <Application>Microsoft Office PowerPoint</Application>
  <PresentationFormat>Экран (4:3)</PresentationFormat>
  <Paragraphs>25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  Презентация для родителей «Как пополнить словарный запас у детей»   </vt:lpstr>
      <vt:lpstr>1.Чтение художественной литературы ребенку.</vt:lpstr>
      <vt:lpstr>2.Совместное время препровождения родителей с ребенком.</vt:lpstr>
      <vt:lpstr>3. Совместные игры родителей с детьми. </vt:lpstr>
      <vt:lpstr>4. Совместный просмотр мультфильмов.</vt:lpstr>
      <vt:lpstr>5. Смотрите с ребенком документальные фильмы о живой природе и людях.</vt:lpstr>
      <vt:lpstr>6. Совместные прогулки родителей с детьми.</vt:lpstr>
      <vt:lpstr>7. Требования к речи взрослого.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для родителей «Как пополнить словарный запас у детей»</dc:title>
  <dc:creator>Денис</dc:creator>
  <cp:lastModifiedBy>Денис</cp:lastModifiedBy>
  <cp:revision>10</cp:revision>
  <dcterms:created xsi:type="dcterms:W3CDTF">2022-06-08T11:06:26Z</dcterms:created>
  <dcterms:modified xsi:type="dcterms:W3CDTF">2022-06-08T16:48:55Z</dcterms:modified>
</cp:coreProperties>
</file>